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89" r:id="rId3"/>
    <p:sldId id="290" r:id="rId4"/>
    <p:sldId id="301" r:id="rId5"/>
    <p:sldId id="257" r:id="rId6"/>
    <p:sldId id="259" r:id="rId7"/>
    <p:sldId id="292" r:id="rId8"/>
    <p:sldId id="260" r:id="rId9"/>
    <p:sldId id="293" r:id="rId10"/>
    <p:sldId id="261" r:id="rId11"/>
    <p:sldId id="294" r:id="rId12"/>
    <p:sldId id="291" r:id="rId13"/>
    <p:sldId id="295" r:id="rId14"/>
    <p:sldId id="297" r:id="rId15"/>
    <p:sldId id="300" r:id="rId16"/>
    <p:sldId id="296" r:id="rId17"/>
    <p:sldId id="298" r:id="rId18"/>
    <p:sldId id="299"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1pPr>
    <a:lvl2pPr marL="0" marR="0" indent="4572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2pPr>
    <a:lvl3pPr marL="0" marR="0" indent="9144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3pPr>
    <a:lvl4pPr marL="0" marR="0" indent="13716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4pPr>
    <a:lvl5pPr marL="0" marR="0" indent="18288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5pPr>
    <a:lvl6pPr marL="0" marR="0" indent="22860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6pPr>
    <a:lvl7pPr marL="0" marR="0" indent="27432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7pPr>
    <a:lvl8pPr marL="0" marR="0" indent="32004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8pPr>
    <a:lvl9pPr marL="0" marR="0" indent="365760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916D"/>
    <a:srgbClr val="F8C3B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AEAEA"/>
          </a:solidFill>
        </a:fill>
      </a:tcStyle>
    </a:band2H>
    <a:firstCol>
      <a:tcTxStyle b="on" i="off">
        <a:font>
          <a:latin typeface="Proxima Nova"/>
          <a:ea typeface="Proxima Nova"/>
          <a:cs typeface="Proxima Nova"/>
        </a:font>
        <a:srgbClr val="4CA5D2"/>
      </a:tcTxStyle>
      <a:tcStyle>
        <a:tcBdr>
          <a:left>
            <a:ln w="12700" cap="flat">
              <a:noFill/>
              <a:miter lim="400000"/>
            </a:ln>
          </a:left>
          <a:right>
            <a:ln w="50800" cap="flat">
              <a:solidFill>
                <a:srgbClr val="03A8D6"/>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
          <a:latin typeface="Proxima Nova Medium"/>
          <a:ea typeface="Proxima Nova Medium"/>
          <a:cs typeface="Proxima Nova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50800" cap="flat">
              <a:solidFill>
                <a:srgbClr val="0BA8D6"/>
              </a:solidFill>
              <a:prstDash val="solid"/>
              <a:miter lim="400000"/>
            </a:ln>
          </a:top>
          <a:bottom>
            <a:ln w="12700" cap="flat">
              <a:noFill/>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Proxima Nova"/>
          <a:ea typeface="Proxima Nova"/>
          <a:cs typeface="Proxima Nova"/>
        </a:font>
        <a:srgbClr val="4CA5D2"/>
      </a:tcTxStyle>
      <a:tcStyle>
        <a:tcBdr>
          <a:left>
            <a:ln w="12700" cap="flat">
              <a:solidFill>
                <a:srgbClr val="000000"/>
              </a:solidFill>
              <a:prstDash val="solid"/>
              <a:miter lim="400000"/>
            </a:ln>
          </a:left>
          <a:right>
            <a:ln w="12700" cap="flat">
              <a:solidFill>
                <a:srgbClr val="000000"/>
              </a:solidFill>
              <a:prstDash val="solid"/>
              <a:miter lim="400000"/>
            </a:ln>
          </a:right>
          <a:top>
            <a:ln w="12700" cap="flat">
              <a:noFill/>
              <a:miter lim="400000"/>
            </a:ln>
          </a:top>
          <a:bottom>
            <a:ln w="50800" cap="flat">
              <a:solidFill>
                <a:srgbClr val="03A8D6"/>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chemeClr val="accent4">
              <a:lumOff val="21880"/>
            </a:schemeClr>
          </a:solidFill>
        </a:fill>
      </a:tcStyle>
    </a:wholeTbl>
    <a:band2H>
      <a:tcTxStyle/>
      <a:tcStyle>
        <a:tcBdr/>
        <a:fill>
          <a:solidFill>
            <a:srgbClr val="EAEAEA"/>
          </a:solidFill>
        </a:fill>
      </a:tcStyle>
    </a:band2H>
    <a:firstCol>
      <a:tcTxStyle b="off" i="off">
        <a:font>
          <a:latin typeface="Proxima Nova Medium"/>
          <a:ea typeface="Proxima Nova Medium"/>
          <a:cs typeface="Proxima Nova Medium"/>
        </a:font>
        <a:srgbClr val="000000"/>
      </a:tcTxStyle>
      <a:tcStyle>
        <a:tcBdr>
          <a:left>
            <a:ln w="12700" cap="flat">
              <a:noFill/>
              <a:miter lim="400000"/>
            </a:ln>
          </a:left>
          <a:right>
            <a:ln w="25400" cap="flat">
              <a:solidFill>
                <a:srgbClr val="008ABA"/>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chemeClr val="accent4">
              <a:lumOff val="21880"/>
            </a:schemeClr>
          </a:solidFill>
        </a:fill>
      </a:tcStyle>
    </a:firstCol>
    <a:lastRow>
      <a:tcTxStyle b="off" i="off">
        <a:font>
          <a:latin typeface="Proxima Nova Medium"/>
          <a:ea typeface="Proxima Nova Medium"/>
          <a:cs typeface="Proxima Nova Medium"/>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008ABA"/>
              </a:solidFill>
              <a:prstDash val="solid"/>
              <a:miter lim="400000"/>
            </a:ln>
          </a:top>
          <a:bottom>
            <a:ln w="12700" cap="flat">
              <a:noFill/>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chemeClr val="accent4">
              <a:lumOff val="21880"/>
            </a:schemeClr>
          </a:solidFill>
        </a:fill>
      </a:tcStyle>
    </a:lastRow>
    <a:firstRow>
      <a:tcTxStyle b="on" i="off">
        <a:font>
          <a:latin typeface="Proxima Nova"/>
          <a:ea typeface="Proxima Nova"/>
          <a:cs typeface="Proxima Nova"/>
        </a:font>
        <a:srgbClr val="000000"/>
      </a:tcTxStyle>
      <a:tcStyle>
        <a:tcBdr>
          <a:left>
            <a:ln w="12700" cap="flat">
              <a:solidFill>
                <a:schemeClr val="accent4">
                  <a:lumOff val="21880"/>
                </a:schemeClr>
              </a:solidFill>
              <a:prstDash val="solid"/>
              <a:miter lim="400000"/>
            </a:ln>
          </a:left>
          <a:right>
            <a:ln w="12700" cap="flat">
              <a:solidFill>
                <a:schemeClr val="accent4">
                  <a:lumOff val="21880"/>
                </a:schemeClr>
              </a:solidFill>
              <a:prstDash val="solid"/>
              <a:miter lim="400000"/>
            </a:ln>
          </a:right>
          <a:top>
            <a:ln w="12700" cap="flat">
              <a:noFill/>
              <a:miter lim="400000"/>
            </a:ln>
          </a:top>
          <a:bottom>
            <a:ln w="12700" cap="flat">
              <a:noFill/>
              <a:miter lim="400000"/>
            </a:ln>
          </a:bottom>
          <a:insideH>
            <a:ln w="12700" cap="flat">
              <a:solidFill>
                <a:schemeClr val="accent4">
                  <a:lumOff val="21880"/>
                </a:schemeClr>
              </a:solidFill>
              <a:prstDash val="solid"/>
              <a:miter lim="400000"/>
            </a:ln>
          </a:insideH>
          <a:insideV>
            <a:ln w="12700" cap="flat">
              <a:solidFill>
                <a:schemeClr val="accent4">
                  <a:lumOff val="21880"/>
                </a:schemeClr>
              </a:solidFill>
              <a:prstDash val="solid"/>
              <a:miter lim="400000"/>
            </a:ln>
          </a:insideV>
        </a:tcBdr>
        <a:fill>
          <a:solidFill>
            <a:srgbClr val="5ADEFF"/>
          </a:solidFill>
        </a:fill>
      </a:tcStyle>
    </a:firstRow>
  </a:tblStyle>
  <a:tblStyle styleId="{EEE7283C-3CF3-47DC-8721-378D4A62B228}" styleName="">
    <a:tblBg/>
    <a:wholeTbl>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4">
              <a:lumOff val="21880"/>
            </a:schemeClr>
          </a:solidFill>
        </a:fill>
      </a:tcStyle>
    </a:wholeTbl>
    <a:band2H>
      <a:tcTxStyle/>
      <a:tcStyle>
        <a:tcBdr/>
        <a:fill>
          <a:solidFill>
            <a:srgbClr val="EAEAEB"/>
          </a:solidFill>
        </a:fill>
      </a:tcStyle>
    </a:band2H>
    <a:firstCol>
      <a:tcTxStyle b="off" i="off">
        <a:font>
          <a:latin typeface="Proxima Nova Medium"/>
          <a:ea typeface="Proxima Nova Medium"/>
          <a:cs typeface="Proxima Nova Medium"/>
        </a:font>
        <a:schemeClr val="accent4">
          <a:lumOff val="21880"/>
        </a:schemeClr>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5C3B5"/>
          </a:solidFill>
        </a:fill>
      </a:tcStyle>
    </a:firstCol>
    <a:lastRow>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4">
              <a:lumOff val="21880"/>
            </a:schemeClr>
          </a:solidFill>
        </a:fill>
      </a:tcStyle>
    </a:lastRow>
    <a:firstRow>
      <a:tcTxStyle b="off" i="off">
        <a:font>
          <a:latin typeface="Proxima Nova Medium"/>
          <a:ea typeface="Proxima Nova Medium"/>
          <a:cs typeface="Proxima Nova Medium"/>
        </a:font>
        <a:schemeClr val="accent4">
          <a:lumOff val="21880"/>
        </a:schemeClr>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09688"/>
          </a:solidFill>
        </a:fill>
      </a:tcStyle>
    </a:firstRow>
  </a:tblStyle>
  <a:tblStyle styleId="{CF821DB8-F4EB-4A41-A1BA-3FCAFE7338EE}" styleName="">
    <a:tblBg/>
    <a:wholeTbl>
      <a:tcTxStyle b="off" i="off">
        <a:font>
          <a:latin typeface="Proxima Nova"/>
          <a:ea typeface="Proxima Nova"/>
          <a:cs typeface="Proxima Nova"/>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D238"/>
          </a:solidFill>
        </a:fill>
      </a:tcStyle>
    </a:firstCol>
    <a:la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F7EA"/>
          </a:solidFill>
        </a:fill>
      </a:tcStyle>
    </a:lastRow>
    <a:fir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A00"/>
          </a:solidFill>
        </a:fill>
      </a:tcStyle>
    </a:firstRow>
  </a:tblStyle>
  <a:tblStyle styleId="{33BA23B1-9221-436E-865A-0063620EA4FD}" styleName="">
    <a:tblBg/>
    <a:wholeTbl>
      <a:tcTxStyle b="off" i="off">
        <a:font>
          <a:latin typeface="Proxima Nova"/>
          <a:ea typeface="Proxima Nova"/>
          <a:cs typeface="Proxima Nova"/>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4">
              <a:lumOff val="21880"/>
            </a:schemeClr>
          </a:solidFill>
        </a:fill>
      </a:tcStyle>
    </a:wholeTbl>
    <a:band2H>
      <a:tcTxStyle/>
      <a:tcStyle>
        <a:tcBdr/>
        <a:fill>
          <a:solidFill>
            <a:srgbClr val="EBEBEB"/>
          </a:solidFill>
        </a:fill>
      </a:tcStyle>
    </a:band2H>
    <a:firstCol>
      <a:tcTxStyle b="on" i="off">
        <a:font>
          <a:latin typeface="Proxima Nova"/>
          <a:ea typeface="Proxima Nova"/>
          <a:cs typeface="Proxima Nova"/>
        </a:font>
        <a:schemeClr val="accent4">
          <a:lumOff val="21880"/>
        </a:schemeClr>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B7487F"/>
          </a:solidFill>
        </a:fill>
      </a:tcStyle>
    </a:firstCol>
    <a:lastRow>
      <a:tcTxStyle b="off" i="off">
        <a:font>
          <a:latin typeface="Proxima Nova Medium"/>
          <a:ea typeface="Proxima Nova Medium"/>
          <a:cs typeface="Proxima Nova Medium"/>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AEBEB"/>
          </a:solidFill>
        </a:fill>
      </a:tcStyle>
    </a:lastRow>
    <a:firstRow>
      <a:tcTxStyle b="on" i="off">
        <a:font>
          <a:latin typeface="Proxima Nova"/>
          <a:ea typeface="Proxima Nova"/>
          <a:cs typeface="Proxima Nova"/>
        </a:font>
        <a:schemeClr val="accent4">
          <a:lumOff val="21880"/>
        </a:schemeClr>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D65595"/>
          </a:solidFill>
        </a:fill>
      </a:tcStyle>
    </a:firstRow>
  </a:tblStyle>
  <a:tblStyle styleId="{2708684C-4D16-4618-839F-0558EEFCDFE6}" styleName="">
    <a:tblBg/>
    <a:wholeTbl>
      <a:tcTxStyle b="off" i="off">
        <a:font>
          <a:latin typeface="Proxima Nova"/>
          <a:ea typeface="Proxima Nova"/>
          <a:cs typeface="Proxima Nova"/>
        </a:font>
        <a:srgbClr val="000000"/>
      </a:tcTxStyle>
      <a:tcStyle>
        <a:tcBdr>
          <a:left>
            <a:ln w="12700" cap="flat">
              <a:solidFill>
                <a:schemeClr val="accent4">
                  <a:lumOff val="21880"/>
                </a:schemeClr>
              </a:solidFill>
              <a:prstDash val="solid"/>
              <a:miter lim="400000"/>
            </a:ln>
          </a:left>
          <a:right>
            <a:ln w="12700" cap="flat">
              <a:solidFill>
                <a:schemeClr val="accent4">
                  <a:lumOff val="21880"/>
                </a:schemeClr>
              </a:solidFill>
              <a:prstDash val="solid"/>
              <a:miter lim="400000"/>
            </a:ln>
          </a:right>
          <a:top>
            <a:ln w="12700" cap="flat">
              <a:solidFill>
                <a:schemeClr val="accent4">
                  <a:lumOff val="21880"/>
                </a:schemeClr>
              </a:solidFill>
              <a:prstDash val="solid"/>
              <a:miter lim="400000"/>
            </a:ln>
          </a:top>
          <a:bottom>
            <a:ln w="12700" cap="flat">
              <a:solidFill>
                <a:schemeClr val="accent4">
                  <a:lumOff val="21880"/>
                </a:schemeClr>
              </a:solidFill>
              <a:prstDash val="solid"/>
              <a:miter lim="400000"/>
            </a:ln>
          </a:bottom>
          <a:insideH>
            <a:ln w="12700" cap="flat">
              <a:solidFill>
                <a:schemeClr val="accent4">
                  <a:lumOff val="21880"/>
                </a:schemeClr>
              </a:solidFill>
              <a:prstDash val="solid"/>
              <a:miter lim="400000"/>
            </a:ln>
          </a:insideH>
          <a:insideV>
            <a:ln w="12700" cap="flat">
              <a:solidFill>
                <a:schemeClr val="accent4">
                  <a:lumOff val="21880"/>
                </a:schemeClr>
              </a:solidFill>
              <a:prstDash val="solid"/>
              <a:miter lim="400000"/>
            </a:ln>
          </a:insideV>
        </a:tcBdr>
        <a:fill>
          <a:solidFill>
            <a:srgbClr val="D5D5D5"/>
          </a:solidFill>
        </a:fill>
      </a:tcStyle>
    </a:wholeTbl>
    <a:band2H>
      <a:tcTxStyle/>
      <a:tcStyle>
        <a:tcBdr/>
        <a:fill>
          <a:solidFill>
            <a:srgbClr val="BBBBBB"/>
          </a:solidFill>
        </a:fill>
      </a:tcStyle>
    </a:band2H>
    <a:firstCol>
      <a:tcTxStyle b="on" i="off">
        <a:font>
          <a:latin typeface="Proxima Nova"/>
          <a:ea typeface="Proxima Nova"/>
          <a:cs typeface="Proxima Nova"/>
        </a:font>
        <a:schemeClr val="accent4">
          <a:lumOff val="21880"/>
        </a:schemeClr>
      </a:tcTxStyle>
      <a:tcStyle>
        <a:tcBdr>
          <a:left>
            <a:ln w="12700" cap="flat">
              <a:solidFill>
                <a:schemeClr val="accent4">
                  <a:lumOff val="21880"/>
                </a:schemeClr>
              </a:solidFill>
              <a:prstDash val="solid"/>
              <a:miter lim="400000"/>
            </a:ln>
          </a:left>
          <a:right>
            <a:ln w="12700" cap="flat">
              <a:solidFill>
                <a:schemeClr val="accent4">
                  <a:lumOff val="21880"/>
                </a:schemeClr>
              </a:solidFill>
              <a:prstDash val="solid"/>
              <a:miter lim="400000"/>
            </a:ln>
          </a:right>
          <a:top>
            <a:ln w="12700" cap="flat">
              <a:solidFill>
                <a:schemeClr val="accent4">
                  <a:lumOff val="21880"/>
                </a:schemeClr>
              </a:solidFill>
              <a:prstDash val="solid"/>
              <a:miter lim="400000"/>
            </a:ln>
          </a:top>
          <a:bottom>
            <a:ln w="12700" cap="flat">
              <a:solidFill>
                <a:schemeClr val="accent4">
                  <a:lumOff val="21880"/>
                </a:schemeClr>
              </a:solidFill>
              <a:prstDash val="solid"/>
              <a:miter lim="400000"/>
            </a:ln>
          </a:bottom>
          <a:insideH>
            <a:ln w="12700" cap="flat">
              <a:solidFill>
                <a:schemeClr val="accent4">
                  <a:lumOff val="21880"/>
                </a:schemeClr>
              </a:solidFill>
              <a:prstDash val="solid"/>
              <a:miter lim="400000"/>
            </a:ln>
          </a:insideH>
          <a:insideV>
            <a:ln w="12700" cap="flat">
              <a:solidFill>
                <a:schemeClr val="accent4">
                  <a:lumOff val="21880"/>
                </a:schemeClr>
              </a:solidFill>
              <a:prstDash val="solid"/>
              <a:miter lim="400000"/>
            </a:ln>
          </a:insideV>
        </a:tcBdr>
        <a:fill>
          <a:solidFill>
            <a:srgbClr val="5E5E5E"/>
          </a:solidFill>
        </a:fill>
      </a:tcStyle>
    </a:firstCol>
    <a:lastRow>
      <a:tcTxStyle b="on" i="off">
        <a:font>
          <a:latin typeface="Proxima Nova"/>
          <a:ea typeface="Proxima Nova"/>
          <a:cs typeface="Proxima Nova"/>
        </a:font>
        <a:schemeClr val="accent4">
          <a:lumOff val="21880"/>
        </a:schemeClr>
      </a:tcTxStyle>
      <a:tcStyle>
        <a:tcBdr>
          <a:left>
            <a:ln w="12700" cap="flat">
              <a:solidFill>
                <a:schemeClr val="accent4">
                  <a:lumOff val="21880"/>
                </a:schemeClr>
              </a:solidFill>
              <a:prstDash val="solid"/>
              <a:miter lim="400000"/>
            </a:ln>
          </a:left>
          <a:right>
            <a:ln w="12700" cap="flat">
              <a:solidFill>
                <a:schemeClr val="accent4">
                  <a:lumOff val="21880"/>
                </a:schemeClr>
              </a:solidFill>
              <a:prstDash val="solid"/>
              <a:miter lim="400000"/>
            </a:ln>
          </a:right>
          <a:top>
            <a:ln w="12700" cap="flat">
              <a:solidFill>
                <a:schemeClr val="accent4">
                  <a:lumOff val="21880"/>
                </a:schemeClr>
              </a:solidFill>
              <a:prstDash val="solid"/>
              <a:miter lim="400000"/>
            </a:ln>
          </a:top>
          <a:bottom>
            <a:ln w="12700" cap="flat">
              <a:solidFill>
                <a:schemeClr val="accent4">
                  <a:lumOff val="21880"/>
                </a:schemeClr>
              </a:solidFill>
              <a:prstDash val="solid"/>
              <a:miter lim="400000"/>
            </a:ln>
          </a:bottom>
          <a:insideH>
            <a:ln w="12700" cap="flat">
              <a:solidFill>
                <a:schemeClr val="accent4">
                  <a:lumOff val="21880"/>
                </a:schemeClr>
              </a:solidFill>
              <a:prstDash val="solid"/>
              <a:miter lim="400000"/>
            </a:ln>
          </a:insideH>
          <a:insideV>
            <a:ln w="12700" cap="flat">
              <a:solidFill>
                <a:schemeClr val="accent4">
                  <a:lumOff val="21880"/>
                </a:schemeClr>
              </a:solidFill>
              <a:prstDash val="solid"/>
              <a:miter lim="400000"/>
            </a:ln>
          </a:insideV>
        </a:tcBdr>
        <a:fill>
          <a:solidFill>
            <a:srgbClr val="929292"/>
          </a:solidFill>
        </a:fill>
      </a:tcStyle>
    </a:lastRow>
    <a:firstRow>
      <a:tcTxStyle b="on" i="off">
        <a:font>
          <a:latin typeface="Proxima Nova"/>
          <a:ea typeface="Proxima Nova"/>
          <a:cs typeface="Proxima Nova"/>
        </a:font>
        <a:schemeClr val="accent4">
          <a:lumOff val="21880"/>
        </a:schemeClr>
      </a:tcTxStyle>
      <a:tcStyle>
        <a:tcBdr>
          <a:left>
            <a:ln w="12700" cap="flat">
              <a:solidFill>
                <a:schemeClr val="accent4">
                  <a:lumOff val="21880"/>
                </a:schemeClr>
              </a:solidFill>
              <a:prstDash val="solid"/>
              <a:miter lim="400000"/>
            </a:ln>
          </a:left>
          <a:right>
            <a:ln w="12700" cap="flat">
              <a:solidFill>
                <a:schemeClr val="accent4">
                  <a:lumOff val="21880"/>
                </a:schemeClr>
              </a:solidFill>
              <a:prstDash val="solid"/>
              <a:miter lim="400000"/>
            </a:ln>
          </a:right>
          <a:top>
            <a:ln w="12700" cap="flat">
              <a:solidFill>
                <a:schemeClr val="accent4">
                  <a:lumOff val="21880"/>
                </a:schemeClr>
              </a:solidFill>
              <a:prstDash val="solid"/>
              <a:miter lim="400000"/>
            </a:ln>
          </a:top>
          <a:bottom>
            <a:ln w="12700" cap="flat">
              <a:solidFill>
                <a:schemeClr val="accent4">
                  <a:lumOff val="21880"/>
                </a:schemeClr>
              </a:solidFill>
              <a:prstDash val="solid"/>
              <a:miter lim="400000"/>
            </a:ln>
          </a:bottom>
          <a:insideH>
            <a:ln w="12700" cap="flat">
              <a:solidFill>
                <a:schemeClr val="accent4">
                  <a:lumOff val="21880"/>
                </a:schemeClr>
              </a:solidFill>
              <a:prstDash val="solid"/>
              <a:miter lim="400000"/>
            </a:ln>
          </a:insideH>
          <a:insideV>
            <a:ln w="12700" cap="flat">
              <a:solidFill>
                <a:schemeClr val="accent4">
                  <a:lumOff val="21880"/>
                </a:schemeClr>
              </a:solidFill>
              <a:prstDash val="solid"/>
              <a:miter lim="400000"/>
            </a:ln>
          </a:insideV>
        </a:tcBdr>
        <a:fill>
          <a:solidFill>
            <a:srgbClr val="92929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79020" autoAdjust="0"/>
  </p:normalViewPr>
  <p:slideViewPr>
    <p:cSldViewPr snapToGrid="0">
      <p:cViewPr varScale="1">
        <p:scale>
          <a:sx n="45" d="100"/>
          <a:sy n="45" d="100"/>
        </p:scale>
        <p:origin x="1188" y="42"/>
      </p:cViewPr>
      <p:guideLst/>
    </p:cSldViewPr>
  </p:slideViewPr>
  <p:notesTextViewPr>
    <p:cViewPr>
      <p:scale>
        <a:sx n="75" d="100"/>
        <a:sy n="75" d="100"/>
      </p:scale>
      <p:origin x="0" y="0"/>
    </p:cViewPr>
  </p:notesTextViewPr>
  <p:sorterViewPr>
    <p:cViewPr>
      <p:scale>
        <a:sx n="100" d="100"/>
        <a:sy n="100" d="100"/>
      </p:scale>
      <p:origin x="0" y="-1360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Spencer" userId="6ffd96df-df0e-40fa-87ed-6610022b98ac" providerId="ADAL" clId="{2BD9FFFE-8CB0-42F6-999F-8B3A029E9A38}"/>
    <pc:docChg chg="modSld">
      <pc:chgData name="Thomas Spencer" userId="6ffd96df-df0e-40fa-87ed-6610022b98ac" providerId="ADAL" clId="{2BD9FFFE-8CB0-42F6-999F-8B3A029E9A38}" dt="2024-10-31T13:02:40.106" v="267" actId="20577"/>
      <pc:docMkLst>
        <pc:docMk/>
      </pc:docMkLst>
      <pc:sldChg chg="modNotesTx">
        <pc:chgData name="Thomas Spencer" userId="6ffd96df-df0e-40fa-87ed-6610022b98ac" providerId="ADAL" clId="{2BD9FFFE-8CB0-42F6-999F-8B3A029E9A38}" dt="2024-10-31T13:02:40.106" v="267" actId="20577"/>
        <pc:sldMkLst>
          <pc:docMk/>
          <pc:sldMk cId="3956889954" sldId="297"/>
        </pc:sldMkLst>
      </pc:sldChg>
    </pc:docChg>
  </pc:docChgLst>
  <pc:docChgLst>
    <pc:chgData name="Thomas Spencer" userId="6ffd96df-df0e-40fa-87ed-6610022b98ac" providerId="ADAL" clId="{EF9C6E05-5EDD-4D56-BEE1-757938C6AC3D}"/>
    <pc:docChg chg="undo custSel modSld modMainMaster">
      <pc:chgData name="Thomas Spencer" userId="6ffd96df-df0e-40fa-87ed-6610022b98ac" providerId="ADAL" clId="{EF9C6E05-5EDD-4D56-BEE1-757938C6AC3D}" dt="2024-02-09T09:43:31.937" v="50" actId="1076"/>
      <pc:docMkLst>
        <pc:docMk/>
      </pc:docMkLst>
      <pc:sldChg chg="modSp modNotesTx">
        <pc:chgData name="Thomas Spencer" userId="6ffd96df-df0e-40fa-87ed-6610022b98ac" providerId="ADAL" clId="{EF9C6E05-5EDD-4D56-BEE1-757938C6AC3D}" dt="2024-02-09T09:32:58.004" v="23"/>
        <pc:sldMkLst>
          <pc:docMk/>
          <pc:sldMk cId="0" sldId="256"/>
        </pc:sldMkLst>
        <pc:spChg chg="mod">
          <ac:chgData name="Thomas Spencer" userId="6ffd96df-df0e-40fa-87ed-6610022b98ac" providerId="ADAL" clId="{EF9C6E05-5EDD-4D56-BEE1-757938C6AC3D}" dt="2024-02-09T09:32:58.004" v="23"/>
          <ac:spMkLst>
            <pc:docMk/>
            <pc:sldMk cId="0" sldId="256"/>
            <ac:spMk id="213" creationId="{00000000-0000-0000-0000-000000000000}"/>
          </ac:spMkLst>
        </pc:spChg>
      </pc:sldChg>
      <pc:sldChg chg="modSp mod modNotesTx">
        <pc:chgData name="Thomas Spencer" userId="6ffd96df-df0e-40fa-87ed-6610022b98ac" providerId="ADAL" clId="{EF9C6E05-5EDD-4D56-BEE1-757938C6AC3D}" dt="2024-02-09T09:32:58.004" v="23"/>
        <pc:sldMkLst>
          <pc:docMk/>
          <pc:sldMk cId="0" sldId="257"/>
        </pc:sldMkLst>
        <pc:spChg chg="mod">
          <ac:chgData name="Thomas Spencer" userId="6ffd96df-df0e-40fa-87ed-6610022b98ac" providerId="ADAL" clId="{EF9C6E05-5EDD-4D56-BEE1-757938C6AC3D}" dt="2024-02-09T09:31:59.752" v="21" actId="20577"/>
          <ac:spMkLst>
            <pc:docMk/>
            <pc:sldMk cId="0" sldId="257"/>
            <ac:spMk id="14" creationId="{0469F6A4-371D-4BC6-9506-769181B39011}"/>
          </ac:spMkLst>
        </pc:spChg>
        <pc:spChg chg="mod">
          <ac:chgData name="Thomas Spencer" userId="6ffd96df-df0e-40fa-87ed-6610022b98ac" providerId="ADAL" clId="{EF9C6E05-5EDD-4D56-BEE1-757938C6AC3D}" dt="2024-02-09T09:32:58.004" v="23"/>
          <ac:spMkLst>
            <pc:docMk/>
            <pc:sldMk cId="0" sldId="257"/>
            <ac:spMk id="18" creationId="{EDA65D2C-A250-4279-AFE3-EC4CE440B75A}"/>
          </ac:spMkLst>
        </pc:spChg>
      </pc:sldChg>
      <pc:sldChg chg="modSp mod modNotesTx">
        <pc:chgData name="Thomas Spencer" userId="6ffd96df-df0e-40fa-87ed-6610022b98ac" providerId="ADAL" clId="{EF9C6E05-5EDD-4D56-BEE1-757938C6AC3D}" dt="2024-02-09T09:43:04.511" v="47" actId="1076"/>
        <pc:sldMkLst>
          <pc:docMk/>
          <pc:sldMk cId="0" sldId="259"/>
        </pc:sldMkLst>
        <pc:spChg chg="mod">
          <ac:chgData name="Thomas Spencer" userId="6ffd96df-df0e-40fa-87ed-6610022b98ac" providerId="ADAL" clId="{EF9C6E05-5EDD-4D56-BEE1-757938C6AC3D}" dt="2024-02-09T09:32:58.004" v="23"/>
          <ac:spMkLst>
            <pc:docMk/>
            <pc:sldMk cId="0" sldId="259"/>
            <ac:spMk id="20" creationId="{E7657B64-978C-4476-9C8F-6FD1861EB48D}"/>
          </ac:spMkLst>
        </pc:spChg>
        <pc:spChg chg="mod">
          <ac:chgData name="Thomas Spencer" userId="6ffd96df-df0e-40fa-87ed-6610022b98ac" providerId="ADAL" clId="{EF9C6E05-5EDD-4D56-BEE1-757938C6AC3D}" dt="2024-02-09T09:43:04.511" v="47" actId="1076"/>
          <ac:spMkLst>
            <pc:docMk/>
            <pc:sldMk cId="0" sldId="259"/>
            <ac:spMk id="249" creationId="{00000000-0000-0000-0000-000000000000}"/>
          </ac:spMkLst>
        </pc:spChg>
      </pc:sldChg>
      <pc:sldChg chg="modSp mod modNotesTx">
        <pc:chgData name="Thomas Spencer" userId="6ffd96df-df0e-40fa-87ed-6610022b98ac" providerId="ADAL" clId="{EF9C6E05-5EDD-4D56-BEE1-757938C6AC3D}" dt="2024-02-09T09:42:54.010" v="45" actId="1076"/>
        <pc:sldMkLst>
          <pc:docMk/>
          <pc:sldMk cId="0" sldId="260"/>
        </pc:sldMkLst>
        <pc:spChg chg="mod">
          <ac:chgData name="Thomas Spencer" userId="6ffd96df-df0e-40fa-87ed-6610022b98ac" providerId="ADAL" clId="{EF9C6E05-5EDD-4D56-BEE1-757938C6AC3D}" dt="2024-02-09T09:32:58.004" v="23"/>
          <ac:spMkLst>
            <pc:docMk/>
            <pc:sldMk cId="0" sldId="260"/>
            <ac:spMk id="10" creationId="{AD004751-EBD9-4117-99EC-E29BE070962A}"/>
          </ac:spMkLst>
        </pc:spChg>
        <pc:spChg chg="mod">
          <ac:chgData name="Thomas Spencer" userId="6ffd96df-df0e-40fa-87ed-6610022b98ac" providerId="ADAL" clId="{EF9C6E05-5EDD-4D56-BEE1-757938C6AC3D}" dt="2024-02-09T09:42:54.010" v="45" actId="1076"/>
          <ac:spMkLst>
            <pc:docMk/>
            <pc:sldMk cId="0" sldId="260"/>
            <ac:spMk id="261" creationId="{00000000-0000-0000-0000-000000000000}"/>
          </ac:spMkLst>
        </pc:spChg>
        <pc:spChg chg="mod">
          <ac:chgData name="Thomas Spencer" userId="6ffd96df-df0e-40fa-87ed-6610022b98ac" providerId="ADAL" clId="{EF9C6E05-5EDD-4D56-BEE1-757938C6AC3D}" dt="2024-02-09T09:32:58.004" v="23"/>
          <ac:spMkLst>
            <pc:docMk/>
            <pc:sldMk cId="0" sldId="260"/>
            <ac:spMk id="263" creationId="{00000000-0000-0000-0000-000000000000}"/>
          </ac:spMkLst>
        </pc:spChg>
      </pc:sldChg>
      <pc:sldChg chg="modSp mod modNotesTx">
        <pc:chgData name="Thomas Spencer" userId="6ffd96df-df0e-40fa-87ed-6610022b98ac" providerId="ADAL" clId="{EF9C6E05-5EDD-4D56-BEE1-757938C6AC3D}" dt="2024-02-09T09:42:42.814" v="43" actId="1076"/>
        <pc:sldMkLst>
          <pc:docMk/>
          <pc:sldMk cId="0" sldId="261"/>
        </pc:sldMkLst>
        <pc:spChg chg="mod">
          <ac:chgData name="Thomas Spencer" userId="6ffd96df-df0e-40fa-87ed-6610022b98ac" providerId="ADAL" clId="{EF9C6E05-5EDD-4D56-BEE1-757938C6AC3D}" dt="2024-02-09T09:32:58.004" v="23"/>
          <ac:spMkLst>
            <pc:docMk/>
            <pc:sldMk cId="0" sldId="261"/>
            <ac:spMk id="10" creationId="{7029BEC8-2C99-429E-9DFA-BEFD4782C6F7}"/>
          </ac:spMkLst>
        </pc:spChg>
        <pc:spChg chg="mod">
          <ac:chgData name="Thomas Spencer" userId="6ffd96df-df0e-40fa-87ed-6610022b98ac" providerId="ADAL" clId="{EF9C6E05-5EDD-4D56-BEE1-757938C6AC3D}" dt="2024-02-09T09:42:42.814" v="43" actId="1076"/>
          <ac:spMkLst>
            <pc:docMk/>
            <pc:sldMk cId="0" sldId="261"/>
            <ac:spMk id="267" creationId="{00000000-0000-0000-0000-000000000000}"/>
          </ac:spMkLst>
        </pc:spChg>
      </pc:sldChg>
      <pc:sldChg chg="modSp modNotesTx">
        <pc:chgData name="Thomas Spencer" userId="6ffd96df-df0e-40fa-87ed-6610022b98ac" providerId="ADAL" clId="{EF9C6E05-5EDD-4D56-BEE1-757938C6AC3D}" dt="2024-02-09T09:32:58.004" v="23"/>
        <pc:sldMkLst>
          <pc:docMk/>
          <pc:sldMk cId="0" sldId="289"/>
        </pc:sldMkLst>
        <pc:spChg chg="mod">
          <ac:chgData name="Thomas Spencer" userId="6ffd96df-df0e-40fa-87ed-6610022b98ac" providerId="ADAL" clId="{EF9C6E05-5EDD-4D56-BEE1-757938C6AC3D}" dt="2024-02-09T09:32:58.004" v="23"/>
          <ac:spMkLst>
            <pc:docMk/>
            <pc:sldMk cId="0" sldId="289"/>
            <ac:spMk id="18" creationId="{EDA65D2C-A250-4279-AFE3-EC4CE440B75A}"/>
          </ac:spMkLst>
        </pc:spChg>
      </pc:sldChg>
      <pc:sldChg chg="modSp mod modNotesTx">
        <pc:chgData name="Thomas Spencer" userId="6ffd96df-df0e-40fa-87ed-6610022b98ac" providerId="ADAL" clId="{EF9C6E05-5EDD-4D56-BEE1-757938C6AC3D}" dt="2024-02-09T09:42:35.327" v="42" actId="1076"/>
        <pc:sldMkLst>
          <pc:docMk/>
          <pc:sldMk cId="0" sldId="291"/>
        </pc:sldMkLst>
        <pc:spChg chg="mod">
          <ac:chgData name="Thomas Spencer" userId="6ffd96df-df0e-40fa-87ed-6610022b98ac" providerId="ADAL" clId="{EF9C6E05-5EDD-4D56-BEE1-757938C6AC3D}" dt="2024-02-09T09:32:58.004" v="23"/>
          <ac:spMkLst>
            <pc:docMk/>
            <pc:sldMk cId="0" sldId="291"/>
            <ac:spMk id="10" creationId="{BF3B9BD1-AF58-45DF-B3D4-856A80CDA2FB}"/>
          </ac:spMkLst>
        </pc:spChg>
        <pc:spChg chg="mod">
          <ac:chgData name="Thomas Spencer" userId="6ffd96df-df0e-40fa-87ed-6610022b98ac" providerId="ADAL" clId="{EF9C6E05-5EDD-4D56-BEE1-757938C6AC3D}" dt="2024-02-09T09:42:35.327" v="42" actId="1076"/>
          <ac:spMkLst>
            <pc:docMk/>
            <pc:sldMk cId="0" sldId="291"/>
            <ac:spMk id="287" creationId="{00000000-0000-0000-0000-000000000000}"/>
          </ac:spMkLst>
        </pc:spChg>
      </pc:sldChg>
      <pc:sldChg chg="modSp mod modNotesTx">
        <pc:chgData name="Thomas Spencer" userId="6ffd96df-df0e-40fa-87ed-6610022b98ac" providerId="ADAL" clId="{EF9C6E05-5EDD-4D56-BEE1-757938C6AC3D}" dt="2024-02-09T09:43:00.731" v="46" actId="1076"/>
        <pc:sldMkLst>
          <pc:docMk/>
          <pc:sldMk cId="723482421" sldId="292"/>
        </pc:sldMkLst>
        <pc:spChg chg="mod">
          <ac:chgData name="Thomas Spencer" userId="6ffd96df-df0e-40fa-87ed-6610022b98ac" providerId="ADAL" clId="{EF9C6E05-5EDD-4D56-BEE1-757938C6AC3D}" dt="2024-02-09T09:32:58.004" v="23"/>
          <ac:spMkLst>
            <pc:docMk/>
            <pc:sldMk cId="723482421" sldId="292"/>
            <ac:spMk id="20" creationId="{E7657B64-978C-4476-9C8F-6FD1861EB48D}"/>
          </ac:spMkLst>
        </pc:spChg>
        <pc:spChg chg="mod">
          <ac:chgData name="Thomas Spencer" userId="6ffd96df-df0e-40fa-87ed-6610022b98ac" providerId="ADAL" clId="{EF9C6E05-5EDD-4D56-BEE1-757938C6AC3D}" dt="2024-02-09T09:43:00.731" v="46" actId="1076"/>
          <ac:spMkLst>
            <pc:docMk/>
            <pc:sldMk cId="723482421" sldId="292"/>
            <ac:spMk id="249" creationId="{00000000-0000-0000-0000-000000000000}"/>
          </ac:spMkLst>
        </pc:spChg>
      </pc:sldChg>
      <pc:sldChg chg="modSp mod modNotesTx">
        <pc:chgData name="Thomas Spencer" userId="6ffd96df-df0e-40fa-87ed-6610022b98ac" providerId="ADAL" clId="{EF9C6E05-5EDD-4D56-BEE1-757938C6AC3D}" dt="2024-02-09T09:42:48.132" v="44" actId="1076"/>
        <pc:sldMkLst>
          <pc:docMk/>
          <pc:sldMk cId="1999956705" sldId="293"/>
        </pc:sldMkLst>
        <pc:spChg chg="mod">
          <ac:chgData name="Thomas Spencer" userId="6ffd96df-df0e-40fa-87ed-6610022b98ac" providerId="ADAL" clId="{EF9C6E05-5EDD-4D56-BEE1-757938C6AC3D}" dt="2024-02-09T09:32:58.004" v="23"/>
          <ac:spMkLst>
            <pc:docMk/>
            <pc:sldMk cId="1999956705" sldId="293"/>
            <ac:spMk id="10" creationId="{AD004751-EBD9-4117-99EC-E29BE070962A}"/>
          </ac:spMkLst>
        </pc:spChg>
        <pc:spChg chg="mod">
          <ac:chgData name="Thomas Spencer" userId="6ffd96df-df0e-40fa-87ed-6610022b98ac" providerId="ADAL" clId="{EF9C6E05-5EDD-4D56-BEE1-757938C6AC3D}" dt="2024-02-09T09:42:48.132" v="44" actId="1076"/>
          <ac:spMkLst>
            <pc:docMk/>
            <pc:sldMk cId="1999956705" sldId="293"/>
            <ac:spMk id="261" creationId="{00000000-0000-0000-0000-000000000000}"/>
          </ac:spMkLst>
        </pc:spChg>
      </pc:sldChg>
      <pc:sldChg chg="modSp mod modNotesTx">
        <pc:chgData name="Thomas Spencer" userId="6ffd96df-df0e-40fa-87ed-6610022b98ac" providerId="ADAL" clId="{EF9C6E05-5EDD-4D56-BEE1-757938C6AC3D}" dt="2024-02-09T09:43:21.205" v="49" actId="1076"/>
        <pc:sldMkLst>
          <pc:docMk/>
          <pc:sldMk cId="823233424" sldId="294"/>
        </pc:sldMkLst>
        <pc:spChg chg="mod">
          <ac:chgData name="Thomas Spencer" userId="6ffd96df-df0e-40fa-87ed-6610022b98ac" providerId="ADAL" clId="{EF9C6E05-5EDD-4D56-BEE1-757938C6AC3D}" dt="2024-02-09T09:32:58.004" v="23"/>
          <ac:spMkLst>
            <pc:docMk/>
            <pc:sldMk cId="823233424" sldId="294"/>
            <ac:spMk id="10" creationId="{7029BEC8-2C99-429E-9DFA-BEFD4782C6F7}"/>
          </ac:spMkLst>
        </pc:spChg>
        <pc:spChg chg="mod">
          <ac:chgData name="Thomas Spencer" userId="6ffd96df-df0e-40fa-87ed-6610022b98ac" providerId="ADAL" clId="{EF9C6E05-5EDD-4D56-BEE1-757938C6AC3D}" dt="2024-02-09T09:43:21.205" v="49" actId="1076"/>
          <ac:spMkLst>
            <pc:docMk/>
            <pc:sldMk cId="823233424" sldId="294"/>
            <ac:spMk id="267" creationId="{00000000-0000-0000-0000-000000000000}"/>
          </ac:spMkLst>
        </pc:spChg>
      </pc:sldChg>
      <pc:sldChg chg="modSp mod modNotesTx">
        <pc:chgData name="Thomas Spencer" userId="6ffd96df-df0e-40fa-87ed-6610022b98ac" providerId="ADAL" clId="{EF9C6E05-5EDD-4D56-BEE1-757938C6AC3D}" dt="2024-02-09T09:42:30.215" v="41" actId="1076"/>
        <pc:sldMkLst>
          <pc:docMk/>
          <pc:sldMk cId="3313413930" sldId="295"/>
        </pc:sldMkLst>
        <pc:spChg chg="mod">
          <ac:chgData name="Thomas Spencer" userId="6ffd96df-df0e-40fa-87ed-6610022b98ac" providerId="ADAL" clId="{EF9C6E05-5EDD-4D56-BEE1-757938C6AC3D}" dt="2024-02-09T09:32:58.004" v="23"/>
          <ac:spMkLst>
            <pc:docMk/>
            <pc:sldMk cId="3313413930" sldId="295"/>
            <ac:spMk id="10" creationId="{BF3B9BD1-AF58-45DF-B3D4-856A80CDA2FB}"/>
          </ac:spMkLst>
        </pc:spChg>
        <pc:spChg chg="mod">
          <ac:chgData name="Thomas Spencer" userId="6ffd96df-df0e-40fa-87ed-6610022b98ac" providerId="ADAL" clId="{EF9C6E05-5EDD-4D56-BEE1-757938C6AC3D}" dt="2024-02-09T09:42:30.215" v="41" actId="1076"/>
          <ac:spMkLst>
            <pc:docMk/>
            <pc:sldMk cId="3313413930" sldId="295"/>
            <ac:spMk id="287" creationId="{00000000-0000-0000-0000-000000000000}"/>
          </ac:spMkLst>
        </pc:spChg>
      </pc:sldChg>
      <pc:sldChg chg="modSp mod modNotesTx">
        <pc:chgData name="Thomas Spencer" userId="6ffd96df-df0e-40fa-87ed-6610022b98ac" providerId="ADAL" clId="{EF9C6E05-5EDD-4D56-BEE1-757938C6AC3D}" dt="2024-02-09T09:43:31.937" v="50" actId="1076"/>
        <pc:sldMkLst>
          <pc:docMk/>
          <pc:sldMk cId="3105864924" sldId="296"/>
        </pc:sldMkLst>
        <pc:spChg chg="mod">
          <ac:chgData name="Thomas Spencer" userId="6ffd96df-df0e-40fa-87ed-6610022b98ac" providerId="ADAL" clId="{EF9C6E05-5EDD-4D56-BEE1-757938C6AC3D}" dt="2024-02-09T09:32:58.004" v="23"/>
          <ac:spMkLst>
            <pc:docMk/>
            <pc:sldMk cId="3105864924" sldId="296"/>
            <ac:spMk id="12" creationId="{B3C2E84F-88B8-4A3C-92DC-3FBC66032082}"/>
          </ac:spMkLst>
        </pc:spChg>
        <pc:spChg chg="mod">
          <ac:chgData name="Thomas Spencer" userId="6ffd96df-df0e-40fa-87ed-6610022b98ac" providerId="ADAL" clId="{EF9C6E05-5EDD-4D56-BEE1-757938C6AC3D}" dt="2024-02-09T09:43:31.937" v="50" actId="1076"/>
          <ac:spMkLst>
            <pc:docMk/>
            <pc:sldMk cId="3105864924" sldId="296"/>
            <ac:spMk id="279" creationId="{00000000-0000-0000-0000-000000000000}"/>
          </ac:spMkLst>
        </pc:spChg>
        <pc:spChg chg="mod">
          <ac:chgData name="Thomas Spencer" userId="6ffd96df-df0e-40fa-87ed-6610022b98ac" providerId="ADAL" clId="{EF9C6E05-5EDD-4D56-BEE1-757938C6AC3D}" dt="2024-02-09T09:33:49.760" v="24" actId="20577"/>
          <ac:spMkLst>
            <pc:docMk/>
            <pc:sldMk cId="3105864924" sldId="296"/>
            <ac:spMk id="281" creationId="{00000000-0000-0000-0000-000000000000}"/>
          </ac:spMkLst>
        </pc:spChg>
      </pc:sldChg>
      <pc:sldChg chg="modSp mod modNotesTx">
        <pc:chgData name="Thomas Spencer" userId="6ffd96df-df0e-40fa-87ed-6610022b98ac" providerId="ADAL" clId="{EF9C6E05-5EDD-4D56-BEE1-757938C6AC3D}" dt="2024-02-09T09:41:55.556" v="34" actId="1076"/>
        <pc:sldMkLst>
          <pc:docMk/>
          <pc:sldMk cId="3956889954" sldId="297"/>
        </pc:sldMkLst>
        <pc:spChg chg="mod">
          <ac:chgData name="Thomas Spencer" userId="6ffd96df-df0e-40fa-87ed-6610022b98ac" providerId="ADAL" clId="{EF9C6E05-5EDD-4D56-BEE1-757938C6AC3D}" dt="2024-02-09T09:32:58.004" v="23"/>
          <ac:spMkLst>
            <pc:docMk/>
            <pc:sldMk cId="3956889954" sldId="297"/>
            <ac:spMk id="12" creationId="{B3C2E84F-88B8-4A3C-92DC-3FBC66032082}"/>
          </ac:spMkLst>
        </pc:spChg>
        <pc:spChg chg="mod">
          <ac:chgData name="Thomas Spencer" userId="6ffd96df-df0e-40fa-87ed-6610022b98ac" providerId="ADAL" clId="{EF9C6E05-5EDD-4D56-BEE1-757938C6AC3D}" dt="2024-02-09T09:41:55.556" v="34" actId="1076"/>
          <ac:spMkLst>
            <pc:docMk/>
            <pc:sldMk cId="3956889954" sldId="297"/>
            <ac:spMk id="279" creationId="{00000000-0000-0000-0000-000000000000}"/>
          </ac:spMkLst>
        </pc:spChg>
      </pc:sldChg>
      <pc:sldChg chg="modSp mod modNotesTx">
        <pc:chgData name="Thomas Spencer" userId="6ffd96df-df0e-40fa-87ed-6610022b98ac" providerId="ADAL" clId="{EF9C6E05-5EDD-4D56-BEE1-757938C6AC3D}" dt="2024-02-09T09:42:01.497" v="35" actId="1076"/>
        <pc:sldMkLst>
          <pc:docMk/>
          <pc:sldMk cId="1370588136" sldId="298"/>
        </pc:sldMkLst>
        <pc:spChg chg="mod">
          <ac:chgData name="Thomas Spencer" userId="6ffd96df-df0e-40fa-87ed-6610022b98ac" providerId="ADAL" clId="{EF9C6E05-5EDD-4D56-BEE1-757938C6AC3D}" dt="2024-02-09T09:32:58.004" v="23"/>
          <ac:spMkLst>
            <pc:docMk/>
            <pc:sldMk cId="1370588136" sldId="298"/>
            <ac:spMk id="5" creationId="{E88D4A5F-B3AE-947C-FD93-26DE5DC21694}"/>
          </ac:spMkLst>
        </pc:spChg>
        <pc:spChg chg="mod">
          <ac:chgData name="Thomas Spencer" userId="6ffd96df-df0e-40fa-87ed-6610022b98ac" providerId="ADAL" clId="{EF9C6E05-5EDD-4D56-BEE1-757938C6AC3D}" dt="2024-02-09T09:32:58.004" v="23"/>
          <ac:spMkLst>
            <pc:docMk/>
            <pc:sldMk cId="1370588136" sldId="298"/>
            <ac:spMk id="12" creationId="{B3C2E84F-88B8-4A3C-92DC-3FBC66032082}"/>
          </ac:spMkLst>
        </pc:spChg>
        <pc:spChg chg="mod">
          <ac:chgData name="Thomas Spencer" userId="6ffd96df-df0e-40fa-87ed-6610022b98ac" providerId="ADAL" clId="{EF9C6E05-5EDD-4D56-BEE1-757938C6AC3D}" dt="2024-02-09T09:42:01.497" v="35" actId="1076"/>
          <ac:spMkLst>
            <pc:docMk/>
            <pc:sldMk cId="1370588136" sldId="298"/>
            <ac:spMk id="279" creationId="{00000000-0000-0000-0000-000000000000}"/>
          </ac:spMkLst>
        </pc:spChg>
      </pc:sldChg>
      <pc:sldChg chg="modSp mod modNotesTx">
        <pc:chgData name="Thomas Spencer" userId="6ffd96df-df0e-40fa-87ed-6610022b98ac" providerId="ADAL" clId="{EF9C6E05-5EDD-4D56-BEE1-757938C6AC3D}" dt="2024-02-09T09:42:09.568" v="38" actId="1076"/>
        <pc:sldMkLst>
          <pc:docMk/>
          <pc:sldMk cId="284846956" sldId="299"/>
        </pc:sldMkLst>
        <pc:spChg chg="mod">
          <ac:chgData name="Thomas Spencer" userId="6ffd96df-df0e-40fa-87ed-6610022b98ac" providerId="ADAL" clId="{EF9C6E05-5EDD-4D56-BEE1-757938C6AC3D}" dt="2024-02-09T09:32:58.004" v="23"/>
          <ac:spMkLst>
            <pc:docMk/>
            <pc:sldMk cId="284846956" sldId="299"/>
            <ac:spMk id="5" creationId="{0CD0B9DD-8C0C-4125-2872-C95A68C32819}"/>
          </ac:spMkLst>
        </pc:spChg>
        <pc:spChg chg="mod">
          <ac:chgData name="Thomas Spencer" userId="6ffd96df-df0e-40fa-87ed-6610022b98ac" providerId="ADAL" clId="{EF9C6E05-5EDD-4D56-BEE1-757938C6AC3D}" dt="2024-02-09T09:32:58.004" v="23"/>
          <ac:spMkLst>
            <pc:docMk/>
            <pc:sldMk cId="284846956" sldId="299"/>
            <ac:spMk id="12" creationId="{B3C2E84F-88B8-4A3C-92DC-3FBC66032082}"/>
          </ac:spMkLst>
        </pc:spChg>
        <pc:spChg chg="mod">
          <ac:chgData name="Thomas Spencer" userId="6ffd96df-df0e-40fa-87ed-6610022b98ac" providerId="ADAL" clId="{EF9C6E05-5EDD-4D56-BEE1-757938C6AC3D}" dt="2024-02-09T09:42:09.568" v="38" actId="1076"/>
          <ac:spMkLst>
            <pc:docMk/>
            <pc:sldMk cId="284846956" sldId="299"/>
            <ac:spMk id="279" creationId="{00000000-0000-0000-0000-000000000000}"/>
          </ac:spMkLst>
        </pc:spChg>
        <pc:spChg chg="mod">
          <ac:chgData name="Thomas Spencer" userId="6ffd96df-df0e-40fa-87ed-6610022b98ac" providerId="ADAL" clId="{EF9C6E05-5EDD-4D56-BEE1-757938C6AC3D}" dt="2024-02-09T09:42:06.693" v="37" actId="1076"/>
          <ac:spMkLst>
            <pc:docMk/>
            <pc:sldMk cId="284846956" sldId="299"/>
            <ac:spMk id="282" creationId="{00000000-0000-0000-0000-000000000000}"/>
          </ac:spMkLst>
        </pc:spChg>
      </pc:sldChg>
      <pc:sldChg chg="modSp mod modNotesTx">
        <pc:chgData name="Thomas Spencer" userId="6ffd96df-df0e-40fa-87ed-6610022b98ac" providerId="ADAL" clId="{EF9C6E05-5EDD-4D56-BEE1-757938C6AC3D}" dt="2024-02-09T09:42:23.391" v="40" actId="1076"/>
        <pc:sldMkLst>
          <pc:docMk/>
          <pc:sldMk cId="2752213961" sldId="300"/>
        </pc:sldMkLst>
        <pc:spChg chg="mod">
          <ac:chgData name="Thomas Spencer" userId="6ffd96df-df0e-40fa-87ed-6610022b98ac" providerId="ADAL" clId="{EF9C6E05-5EDD-4D56-BEE1-757938C6AC3D}" dt="2024-02-09T09:32:58.004" v="23"/>
          <ac:spMkLst>
            <pc:docMk/>
            <pc:sldMk cId="2752213961" sldId="300"/>
            <ac:spMk id="12" creationId="{B3C2E84F-88B8-4A3C-92DC-3FBC66032082}"/>
          </ac:spMkLst>
        </pc:spChg>
        <pc:spChg chg="mod">
          <ac:chgData name="Thomas Spencer" userId="6ffd96df-df0e-40fa-87ed-6610022b98ac" providerId="ADAL" clId="{EF9C6E05-5EDD-4D56-BEE1-757938C6AC3D}" dt="2024-02-09T09:42:23.391" v="40" actId="1076"/>
          <ac:spMkLst>
            <pc:docMk/>
            <pc:sldMk cId="2752213961" sldId="300"/>
            <ac:spMk id="279" creationId="{00000000-0000-0000-0000-000000000000}"/>
          </ac:spMkLst>
        </pc:spChg>
      </pc:sldChg>
      <pc:sldChg chg="modSp">
        <pc:chgData name="Thomas Spencer" userId="6ffd96df-df0e-40fa-87ed-6610022b98ac" providerId="ADAL" clId="{EF9C6E05-5EDD-4D56-BEE1-757938C6AC3D}" dt="2024-02-09T09:32:58.004" v="23"/>
        <pc:sldMkLst>
          <pc:docMk/>
          <pc:sldMk cId="2576670010" sldId="301"/>
        </pc:sldMkLst>
        <pc:spChg chg="mod">
          <ac:chgData name="Thomas Spencer" userId="6ffd96df-df0e-40fa-87ed-6610022b98ac" providerId="ADAL" clId="{EF9C6E05-5EDD-4D56-BEE1-757938C6AC3D}" dt="2024-02-09T09:32:58.004" v="23"/>
          <ac:spMkLst>
            <pc:docMk/>
            <pc:sldMk cId="2576670010" sldId="301"/>
            <ac:spMk id="18" creationId="{EDA65D2C-A250-4279-AFE3-EC4CE440B75A}"/>
          </ac:spMkLst>
        </pc:spChg>
      </pc:sldChg>
      <pc:sldMasterChg chg="modSp modSldLayout">
        <pc:chgData name="Thomas Spencer" userId="6ffd96df-df0e-40fa-87ed-6610022b98ac" providerId="ADAL" clId="{EF9C6E05-5EDD-4D56-BEE1-757938C6AC3D}" dt="2024-02-09T09:32:58.004" v="23"/>
        <pc:sldMasterMkLst>
          <pc:docMk/>
          <pc:sldMasterMk cId="0" sldId="2147483648"/>
        </pc:sldMasterMkLst>
        <pc:spChg chg="mod">
          <ac:chgData name="Thomas Spencer" userId="6ffd96df-df0e-40fa-87ed-6610022b98ac" providerId="ADAL" clId="{EF9C6E05-5EDD-4D56-BEE1-757938C6AC3D}" dt="2024-02-09T09:32:58.004" v="23"/>
          <ac:spMkLst>
            <pc:docMk/>
            <pc:sldMasterMk cId="0" sldId="2147483648"/>
            <ac:spMk id="7" creationId="{00000000-0000-0000-0000-000000000000}"/>
          </ac:spMkLst>
        </pc:spChg>
        <pc:sldLayoutChg chg="modSp">
          <pc:chgData name="Thomas Spencer" userId="6ffd96df-df0e-40fa-87ed-6610022b98ac" providerId="ADAL" clId="{EF9C6E05-5EDD-4D56-BEE1-757938C6AC3D}" dt="2024-02-09T09:32:58.004" v="23"/>
          <pc:sldLayoutMkLst>
            <pc:docMk/>
            <pc:sldMasterMk cId="0" sldId="2147483648"/>
            <pc:sldLayoutMk cId="0" sldId="2147483649"/>
          </pc:sldLayoutMkLst>
          <pc:spChg chg="mod">
            <ac:chgData name="Thomas Spencer" userId="6ffd96df-df0e-40fa-87ed-6610022b98ac" providerId="ADAL" clId="{EF9C6E05-5EDD-4D56-BEE1-757938C6AC3D}" dt="2024-02-09T09:32:58.004" v="23"/>
            <ac:spMkLst>
              <pc:docMk/>
              <pc:sldMasterMk cId="0" sldId="2147483648"/>
              <pc:sldLayoutMk cId="0" sldId="2147483649"/>
              <ac:spMk id="2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9" name="Shape 209"/>
          <p:cNvSpPr>
            <a:spLocks noGrp="1" noRot="1" noChangeAspect="1"/>
          </p:cNvSpPr>
          <p:nvPr>
            <p:ph type="sldImg"/>
          </p:nvPr>
        </p:nvSpPr>
        <p:spPr>
          <a:xfrm>
            <a:off x="1143000" y="685800"/>
            <a:ext cx="4572000" cy="3429000"/>
          </a:xfrm>
          <a:prstGeom prst="rect">
            <a:avLst/>
          </a:prstGeom>
        </p:spPr>
        <p:txBody>
          <a:bodyPr/>
          <a:lstStyle/>
          <a:p>
            <a:endParaRPr/>
          </a:p>
        </p:txBody>
      </p:sp>
      <p:sp>
        <p:nvSpPr>
          <p:cNvPr id="210" name="Shape 21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84321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Tx/>
              <a:buNone/>
            </a:pPr>
            <a:endParaRPr lang="en-GB" b="1" dirty="0"/>
          </a:p>
        </p:txBody>
      </p:sp>
    </p:spTree>
    <p:extLst>
      <p:ext uri="{BB962C8B-B14F-4D97-AF65-F5344CB8AC3E}">
        <p14:creationId xmlns:p14="http://schemas.microsoft.com/office/powerpoint/2010/main" val="130388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7469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906523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32263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47780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nSpc>
                <a:spcPct val="107000"/>
              </a:lnSpc>
              <a:buFont typeface="Calibri" panose="020F0502020204030204" pitchFamily="34" charse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6002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nSpc>
                <a:spcPct val="107000"/>
              </a:lnSpc>
              <a:buFont typeface="Calibri" panose="020F0502020204030204" pitchFamily="34" charset="0"/>
              <a:buNone/>
            </a:pPr>
            <a:endParaRPr lang="en-GB" dirty="0"/>
          </a:p>
        </p:txBody>
      </p:sp>
    </p:spTree>
    <p:extLst>
      <p:ext uri="{BB962C8B-B14F-4D97-AF65-F5344CB8AC3E}">
        <p14:creationId xmlns:p14="http://schemas.microsoft.com/office/powerpoint/2010/main" val="1213772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nSpc>
                <a:spcPct val="107000"/>
              </a:lnSpc>
              <a:buFont typeface="Calibri" panose="020F0502020204030204" pitchFamily="34" charset="0"/>
              <a:buNone/>
            </a:pPr>
            <a:endParaRPr lang="en-GB" dirty="0"/>
          </a:p>
        </p:txBody>
      </p:sp>
    </p:spTree>
    <p:extLst>
      <p:ext uri="{BB962C8B-B14F-4D97-AF65-F5344CB8AC3E}">
        <p14:creationId xmlns:p14="http://schemas.microsoft.com/office/powerpoint/2010/main" val="4124754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nSpc>
                <a:spcPct val="107000"/>
              </a:lnSpc>
              <a:buFont typeface="Calibri" panose="020F0502020204030204" pitchFamily="34" charse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661587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07000"/>
              </a:lnSpc>
              <a:buFont typeface="Calibri" panose="020F0502020204030204" pitchFamily="34" charset="0"/>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4629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41843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nSpc>
                <a:spcPct val="107000"/>
              </a:lnSpc>
              <a:buFont typeface="Calibri" panose="020F0502020204030204" pitchFamily="34" charset="0"/>
              <a:buNone/>
            </a:pPr>
            <a:r>
              <a:rPr lang="en-GB" i="0" dirty="0"/>
              <a:t>No significant changes were made to this clause, aside from </a:t>
            </a:r>
            <a:r>
              <a:rPr lang="en-GB" i="0"/>
              <a:t>the introduction of greater </a:t>
            </a:r>
            <a:r>
              <a:rPr lang="en-GB" i="0" dirty="0"/>
              <a:t>clarity in some areas. For example, guidance note 2.1.1 outlines the importance of publishers complying with their legal requirements under copyright law, for example, the Copyright, Designs and Patents Act 1988. </a:t>
            </a:r>
          </a:p>
        </p:txBody>
      </p:sp>
    </p:spTree>
    <p:extLst>
      <p:ext uri="{BB962C8B-B14F-4D97-AF65-F5344CB8AC3E}">
        <p14:creationId xmlns:p14="http://schemas.microsoft.com/office/powerpoint/2010/main" val="3294499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07000"/>
              </a:lnSpc>
              <a:buFont typeface="Calibri" panose="020F0502020204030204" pitchFamily="34" charset="0"/>
              <a:buChar char="-"/>
            </a:pPr>
            <a:endParaRPr lang="en-GB" i="0" dirty="0"/>
          </a:p>
        </p:txBody>
      </p:sp>
    </p:spTree>
    <p:extLst>
      <p:ext uri="{BB962C8B-B14F-4D97-AF65-F5344CB8AC3E}">
        <p14:creationId xmlns:p14="http://schemas.microsoft.com/office/powerpoint/2010/main" val="3540272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07000"/>
              </a:lnSpc>
              <a:spcAft>
                <a:spcPts val="800"/>
              </a:spcAft>
              <a:buFont typeface="Calibri" panose="020F0502020204030204" pitchFamily="34" charset="0"/>
              <a:buChar char="-"/>
            </a:pPr>
            <a:endParaRPr lang="en-GB" i="0" dirty="0"/>
          </a:p>
        </p:txBody>
      </p:sp>
    </p:spTree>
    <p:extLst>
      <p:ext uri="{BB962C8B-B14F-4D97-AF65-F5344CB8AC3E}">
        <p14:creationId xmlns:p14="http://schemas.microsoft.com/office/powerpoint/2010/main" val="564130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07000"/>
              </a:lnSpc>
              <a:buFont typeface="Calibri" panose="020F0502020204030204" pitchFamily="34" charset="0"/>
              <a:buChar char="-"/>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6307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nSpc>
                <a:spcPct val="107000"/>
              </a:lnSpc>
              <a:buFont typeface="Calibri" panose="020F0502020204030204" pitchFamily="34" charset="0"/>
              <a:buNone/>
            </a:pPr>
            <a:endParaRPr lang="en-GB" i="0" dirty="0"/>
          </a:p>
        </p:txBody>
      </p:sp>
    </p:spTree>
    <p:extLst>
      <p:ext uri="{BB962C8B-B14F-4D97-AF65-F5344CB8AC3E}">
        <p14:creationId xmlns:p14="http://schemas.microsoft.com/office/powerpoint/2010/main" val="316926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twitter.com/impressreg" TargetMode="External"/><Relationship Id="rId2" Type="http://schemas.openxmlformats.org/officeDocument/2006/relationships/image" Target="../media/image3.tiff"/><Relationship Id="rId1" Type="http://schemas.openxmlformats.org/officeDocument/2006/relationships/slideMaster" Target="../slideMasters/slideMaster1.xml"/><Relationship Id="rId4" Type="http://schemas.openxmlformats.org/officeDocument/2006/relationships/image" Target="../media/image2.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
    <p:spTree>
      <p:nvGrpSpPr>
        <p:cNvPr id="1" name=""/>
        <p:cNvGrpSpPr/>
        <p:nvPr/>
      </p:nvGrpSpPr>
      <p:grpSpPr>
        <a:xfrm>
          <a:off x="0" y="0"/>
          <a:ext cx="0" cy="0"/>
          <a:chOff x="0" y="0"/>
          <a:chExt cx="0" cy="0"/>
        </a:xfrm>
      </p:grpSpPr>
      <p:pic>
        <p:nvPicPr>
          <p:cNvPr id="21" name="Image" descr="Imag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4255" y="630281"/>
            <a:ext cx="2282688" cy="1288011"/>
          </a:xfrm>
          <a:prstGeom prst="rect">
            <a:avLst/>
          </a:prstGeom>
          <a:ln w="12700">
            <a:miter lim="400000"/>
          </a:ln>
        </p:spPr>
      </p:pic>
      <p:sp>
        <p:nvSpPr>
          <p:cNvPr id="22" name="Rectangle"/>
          <p:cNvSpPr/>
          <p:nvPr/>
        </p:nvSpPr>
        <p:spPr>
          <a:xfrm>
            <a:off x="-24327" y="12689399"/>
            <a:ext cx="24432654" cy="1035237"/>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23" name="WWW.IMPRESS.PRESS"/>
          <p:cNvSpPr txBox="1"/>
          <p:nvPr/>
        </p:nvSpPr>
        <p:spPr>
          <a:xfrm>
            <a:off x="834255" y="12951499"/>
            <a:ext cx="3699731" cy="51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t>WWW.</a:t>
            </a:r>
            <a:r>
              <a:rPr lang="en-GB" dirty="0"/>
              <a:t>Impress</a:t>
            </a:r>
            <a:r>
              <a:rPr dirty="0"/>
              <a:t>.PRESS</a:t>
            </a:r>
          </a:p>
        </p:txBody>
      </p:sp>
      <p:sp>
        <p:nvSpPr>
          <p:cNvPr id="24" name="FOLLOW US @impressreg">
            <a:hlinkClick r:id="rId3"/>
          </p:cNvPr>
          <p:cNvSpPr txBox="1"/>
          <p:nvPr/>
        </p:nvSpPr>
        <p:spPr>
          <a:xfrm>
            <a:off x="18413690" y="1020211"/>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a:latin typeface="Montserrat-Regular"/>
                <a:ea typeface="Montserrat-Regular"/>
                <a:cs typeface="Montserrat-Regular"/>
                <a:sym typeface="Montserrat-Regular"/>
              </a:rPr>
              <a:t>FOLLOW US</a:t>
            </a:r>
            <a:r>
              <a:t> </a:t>
            </a:r>
            <a:r>
              <a:rPr u="sng" baseline="12500"/>
              <a:t>@</a:t>
            </a:r>
            <a:r>
              <a:rPr u="sng"/>
              <a:t>impressreg</a:t>
            </a:r>
          </a:p>
        </p:txBody>
      </p:sp>
      <p:pic>
        <p:nvPicPr>
          <p:cNvPr id="25" name="Image" descr="Im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52569" y="1097315"/>
            <a:ext cx="454977" cy="369968"/>
          </a:xfrm>
          <a:prstGeom prst="rect">
            <a:avLst/>
          </a:prstGeom>
          <a:ln w="12700">
            <a:miter lim="400000"/>
          </a:ln>
        </p:spPr>
      </p:pic>
      <p:sp>
        <p:nvSpPr>
          <p:cNvPr id="26" name="7th February 2022"/>
          <p:cNvSpPr txBox="1"/>
          <p:nvPr/>
        </p:nvSpPr>
        <p:spPr>
          <a:xfrm>
            <a:off x="19633477" y="12972067"/>
            <a:ext cx="3306776"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t>7th February 2022</a:t>
            </a:r>
          </a:p>
        </p:txBody>
      </p:sp>
      <p:sp>
        <p:nvSpPr>
          <p:cNvPr id="27" name="Presentation Title"/>
          <p:cNvSpPr txBox="1">
            <a:spLocks noGrp="1"/>
          </p:cNvSpPr>
          <p:nvPr>
            <p:ph type="title" hasCustomPrompt="1"/>
          </p:nvPr>
        </p:nvSpPr>
        <p:spPr>
          <a:xfrm>
            <a:off x="777372" y="3127375"/>
            <a:ext cx="22641267" cy="1404538"/>
          </a:xfrm>
          <a:prstGeom prst="rect">
            <a:avLst/>
          </a:prstGeom>
        </p:spPr>
        <p:txBody>
          <a:bodyPr/>
          <a:lstStyle>
            <a:lvl1pPr defTabSz="584200">
              <a:defRPr sz="21600" spc="-864"/>
            </a:lvl1pPr>
          </a:lstStyle>
          <a:p>
            <a:r>
              <a:t>Presentation Title</a:t>
            </a:r>
          </a:p>
        </p:txBody>
      </p:sp>
      <p:sp>
        <p:nvSpPr>
          <p:cNvPr id="28" name="Rectangle"/>
          <p:cNvSpPr/>
          <p:nvPr/>
        </p:nvSpPr>
        <p:spPr>
          <a:xfrm>
            <a:off x="834255" y="4618088"/>
            <a:ext cx="3114539" cy="261544"/>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29" name="Slide Number"/>
          <p:cNvSpPr txBox="1">
            <a:spLocks noGrp="1"/>
          </p:cNvSpPr>
          <p:nvPr>
            <p:ph type="sldNum" sz="quarter" idx="2"/>
          </p:nvPr>
        </p:nvSpPr>
        <p:spPr>
          <a:xfrm>
            <a:off x="23327310" y="12858782"/>
            <a:ext cx="657353" cy="696472"/>
          </a:xfrm>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2 copy 1">
    <p:spTree>
      <p:nvGrpSpPr>
        <p:cNvPr id="1" name=""/>
        <p:cNvGrpSpPr/>
        <p:nvPr/>
      </p:nvGrpSpPr>
      <p:grpSpPr>
        <a:xfrm>
          <a:off x="0" y="0"/>
          <a:ext cx="0" cy="0"/>
          <a:chOff x="0" y="0"/>
          <a:chExt cx="0" cy="0"/>
        </a:xfrm>
      </p:grpSpPr>
      <p:sp>
        <p:nvSpPr>
          <p:cNvPr id="60" name="Rectangle"/>
          <p:cNvSpPr/>
          <p:nvPr/>
        </p:nvSpPr>
        <p:spPr>
          <a:xfrm>
            <a:off x="1" y="0"/>
            <a:ext cx="24384000" cy="3842745"/>
          </a:xfrm>
          <a:prstGeom prst="rect">
            <a:avLst/>
          </a:prstGeom>
          <a:solidFill>
            <a:schemeClr val="accent4">
              <a:lumOff val="21880"/>
            </a:schemeClr>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62" name="Rectangle"/>
          <p:cNvSpPr/>
          <p:nvPr/>
        </p:nvSpPr>
        <p:spPr>
          <a:xfrm>
            <a:off x="-24327" y="12689399"/>
            <a:ext cx="24432654" cy="1035237"/>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67" name="Rectangle"/>
          <p:cNvSpPr/>
          <p:nvPr/>
        </p:nvSpPr>
        <p:spPr>
          <a:xfrm>
            <a:off x="834255" y="3178846"/>
            <a:ext cx="3114539" cy="261544"/>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2 copy">
    <p:bg>
      <p:bgPr>
        <a:solidFill>
          <a:schemeClr val="accent4">
            <a:lumOff val="21880"/>
          </a:schemeClr>
        </a:solidFill>
        <a:effectLst/>
      </p:bgPr>
    </p:bg>
    <p:spTree>
      <p:nvGrpSpPr>
        <p:cNvPr id="1" name=""/>
        <p:cNvGrpSpPr/>
        <p:nvPr/>
      </p:nvGrpSpPr>
      <p:grpSpPr>
        <a:xfrm>
          <a:off x="0" y="0"/>
          <a:ext cx="0" cy="0"/>
          <a:chOff x="0" y="0"/>
          <a:chExt cx="0" cy="0"/>
        </a:xfrm>
      </p:grpSpPr>
      <p:sp>
        <p:nvSpPr>
          <p:cNvPr id="75" name="Rectangle"/>
          <p:cNvSpPr/>
          <p:nvPr/>
        </p:nvSpPr>
        <p:spPr>
          <a:xfrm>
            <a:off x="13262582" y="-5696"/>
            <a:ext cx="11145745" cy="13055601"/>
          </a:xfrm>
          <a:prstGeom prst="rect">
            <a:avLst/>
          </a:prstGeom>
          <a:solidFill>
            <a:srgbClr val="F0916D">
              <a:alpha val="35522"/>
            </a:srgbClr>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76" name="Rectangle"/>
          <p:cNvSpPr/>
          <p:nvPr/>
        </p:nvSpPr>
        <p:spPr>
          <a:xfrm>
            <a:off x="-24327" y="12689399"/>
            <a:ext cx="24432654" cy="1035237"/>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79" name="Body Level One…"/>
          <p:cNvSpPr txBox="1">
            <a:spLocks noGrp="1"/>
          </p:cNvSpPr>
          <p:nvPr>
            <p:ph type="body" sz="half" idx="1" hasCustomPrompt="1"/>
          </p:nvPr>
        </p:nvSpPr>
        <p:spPr>
          <a:xfrm>
            <a:off x="913319" y="4860411"/>
            <a:ext cx="8740582" cy="8763001"/>
          </a:xfrm>
          <a:prstGeom prst="rect">
            <a:avLst/>
          </a:prstGeom>
        </p:spPr>
        <p:txBody>
          <a:bodyPr/>
          <a:lstStyle>
            <a:lvl1pPr marL="0" indent="0">
              <a:buClrTx/>
              <a:buSzTx/>
              <a:buNone/>
            </a:lvl1pPr>
            <a:lvl2pPr marL="0" indent="457200">
              <a:buClrTx/>
              <a:buSzTx/>
              <a:buNone/>
            </a:lvl2pPr>
            <a:lvl3pPr marL="0" indent="914400">
              <a:buClrTx/>
              <a:buSzTx/>
              <a:buNone/>
            </a:lvl3pPr>
            <a:lvl4pPr marL="0" indent="1371600">
              <a:buClrTx/>
              <a:buSzTx/>
              <a:buNone/>
            </a:lvl4pPr>
            <a:lvl5pPr marL="0" indent="1828800">
              <a:buClrTx/>
              <a:buSzTx/>
              <a:buNone/>
            </a:lvl5pPr>
          </a:lstStyle>
          <a:p>
            <a:r>
              <a:t>Slide bullet text</a:t>
            </a:r>
          </a:p>
          <a:p>
            <a:pPr lvl="1"/>
            <a:endParaRPr/>
          </a:p>
          <a:p>
            <a:pPr lvl="2"/>
            <a:endParaRPr/>
          </a:p>
          <a:p>
            <a:pPr lvl="3"/>
            <a:endParaRPr/>
          </a:p>
          <a:p>
            <a:pPr lvl="4"/>
            <a:endParaRPr/>
          </a:p>
        </p:txBody>
      </p:sp>
      <p:sp>
        <p:nvSpPr>
          <p:cNvPr id="83" name="Rectangle"/>
          <p:cNvSpPr/>
          <p:nvPr/>
        </p:nvSpPr>
        <p:spPr>
          <a:xfrm>
            <a:off x="834255" y="3178846"/>
            <a:ext cx="3114539" cy="261544"/>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3">
    <p:spTree>
      <p:nvGrpSpPr>
        <p:cNvPr id="1" name=""/>
        <p:cNvGrpSpPr/>
        <p:nvPr/>
      </p:nvGrpSpPr>
      <p:grpSpPr>
        <a:xfrm>
          <a:off x="0" y="0"/>
          <a:ext cx="0" cy="0"/>
          <a:chOff x="0" y="0"/>
          <a:chExt cx="0" cy="0"/>
        </a:xfrm>
      </p:grpSpPr>
      <p:sp>
        <p:nvSpPr>
          <p:cNvPr id="91" name="Rectangle"/>
          <p:cNvSpPr/>
          <p:nvPr/>
        </p:nvSpPr>
        <p:spPr>
          <a:xfrm>
            <a:off x="-24327" y="12689399"/>
            <a:ext cx="24432654" cy="1035237"/>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97" name="Rectangle"/>
          <p:cNvSpPr/>
          <p:nvPr/>
        </p:nvSpPr>
        <p:spPr>
          <a:xfrm>
            <a:off x="834255" y="3178846"/>
            <a:ext cx="3114539" cy="261544"/>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6">
    <p:bg>
      <p:bgPr>
        <a:solidFill>
          <a:schemeClr val="accent4">
            <a:lumOff val="21880"/>
          </a:schemeClr>
        </a:solidFill>
        <a:effectLst/>
      </p:bgPr>
    </p:bg>
    <p:spTree>
      <p:nvGrpSpPr>
        <p:cNvPr id="1" name=""/>
        <p:cNvGrpSpPr/>
        <p:nvPr/>
      </p:nvGrpSpPr>
      <p:grpSpPr>
        <a:xfrm>
          <a:off x="0" y="0"/>
          <a:ext cx="0" cy="0"/>
          <a:chOff x="0" y="0"/>
          <a:chExt cx="0" cy="0"/>
        </a:xfrm>
      </p:grpSpPr>
      <p:sp>
        <p:nvSpPr>
          <p:cNvPr id="135" name="Rectangle"/>
          <p:cNvSpPr/>
          <p:nvPr/>
        </p:nvSpPr>
        <p:spPr>
          <a:xfrm>
            <a:off x="864699" y="4202758"/>
            <a:ext cx="11105382" cy="7785954"/>
          </a:xfrm>
          <a:prstGeom prst="rect">
            <a:avLst/>
          </a:prstGeom>
          <a:solidFill>
            <a:schemeClr val="accent2"/>
          </a:solidFill>
          <a:ln w="12700">
            <a:miter lim="400000"/>
          </a:ln>
          <a:effectLst>
            <a:outerShdw dist="217865" dir="2745834" rotWithShape="0">
              <a:srgbClr val="C0C0C0">
                <a:alpha val="8310"/>
              </a:srgbClr>
            </a:outerShdw>
          </a:effectLst>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136" name="Rectangle"/>
          <p:cNvSpPr/>
          <p:nvPr/>
        </p:nvSpPr>
        <p:spPr>
          <a:xfrm>
            <a:off x="12413919" y="4202758"/>
            <a:ext cx="11105382" cy="7785954"/>
          </a:xfrm>
          <a:prstGeom prst="rect">
            <a:avLst/>
          </a:prstGeom>
          <a:solidFill>
            <a:schemeClr val="accent2"/>
          </a:solidFill>
          <a:ln w="12700">
            <a:miter lim="400000"/>
          </a:ln>
          <a:effectLst>
            <a:outerShdw dist="217865" dir="2745834" rotWithShape="0">
              <a:srgbClr val="C0C0C0">
                <a:alpha val="8310"/>
              </a:srgbClr>
            </a:outerShdw>
          </a:effectLst>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137" name="Rectangle"/>
          <p:cNvSpPr/>
          <p:nvPr/>
        </p:nvSpPr>
        <p:spPr>
          <a:xfrm>
            <a:off x="-24327" y="12689399"/>
            <a:ext cx="24432654" cy="1035237"/>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143" name="Rectangle"/>
          <p:cNvSpPr/>
          <p:nvPr/>
        </p:nvSpPr>
        <p:spPr>
          <a:xfrm>
            <a:off x="834255" y="3178846"/>
            <a:ext cx="3114539" cy="261544"/>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1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8">
    <p:spTree>
      <p:nvGrpSpPr>
        <p:cNvPr id="1" name=""/>
        <p:cNvGrpSpPr/>
        <p:nvPr/>
      </p:nvGrpSpPr>
      <p:grpSpPr>
        <a:xfrm>
          <a:off x="0" y="0"/>
          <a:ext cx="0" cy="0"/>
          <a:chOff x="0" y="0"/>
          <a:chExt cx="0" cy="0"/>
        </a:xfrm>
      </p:grpSpPr>
      <p:sp>
        <p:nvSpPr>
          <p:cNvPr id="195" name="Rectangle"/>
          <p:cNvSpPr/>
          <p:nvPr/>
        </p:nvSpPr>
        <p:spPr>
          <a:xfrm>
            <a:off x="14477179" y="-1"/>
            <a:ext cx="9931148" cy="12689399"/>
          </a:xfrm>
          <a:prstGeom prst="rect">
            <a:avLst/>
          </a:prstGeom>
          <a:solidFill>
            <a:schemeClr val="accent4">
              <a:lumOff val="21880"/>
            </a:schemeClr>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196" name="Rectangle"/>
          <p:cNvSpPr/>
          <p:nvPr/>
        </p:nvSpPr>
        <p:spPr>
          <a:xfrm>
            <a:off x="-24327" y="12689399"/>
            <a:ext cx="24432654" cy="1035237"/>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202" name="Rectangle"/>
          <p:cNvSpPr/>
          <p:nvPr/>
        </p:nvSpPr>
        <p:spPr>
          <a:xfrm>
            <a:off x="834255" y="3178846"/>
            <a:ext cx="3114539" cy="261544"/>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2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0C2379-D792-4EDD-8110-6546A05B8204}" type="datetimeFigureOut">
              <a:rPr lang="en-GB" smtClean="0"/>
              <a:t>31/10/2024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23238081" y="12802269"/>
            <a:ext cx="767839" cy="692497"/>
          </a:xfrm>
        </p:spPr>
        <p:txBody>
          <a:bodyPr/>
          <a:lstStyle/>
          <a:p>
            <a:fld id="{A1307016-E4D0-4E3F-86D8-FF99D89AB807}" type="slidenum">
              <a:rPr lang="en-GB" smtClean="0"/>
              <a:t>‹#›</a:t>
            </a:fld>
            <a:endParaRPr lang="en-GB"/>
          </a:p>
        </p:txBody>
      </p:sp>
    </p:spTree>
    <p:extLst>
      <p:ext uri="{BB962C8B-B14F-4D97-AF65-F5344CB8AC3E}">
        <p14:creationId xmlns:p14="http://schemas.microsoft.com/office/powerpoint/2010/main" val="336444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tiff"/><Relationship Id="rId5" Type="http://schemas.openxmlformats.org/officeDocument/2006/relationships/slideLayout" Target="../slideLayouts/slideLayout5.xml"/><Relationship Id="rId10" Type="http://schemas.openxmlformats.org/officeDocument/2006/relationships/hyperlink" Target="https://twitter.com/impressreg" TargetMode="External"/><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p:cNvSpPr/>
          <p:nvPr/>
        </p:nvSpPr>
        <p:spPr>
          <a:xfrm>
            <a:off x="-24328" y="0"/>
            <a:ext cx="13173891" cy="7000745"/>
          </a:xfrm>
          <a:prstGeom prst="rect">
            <a:avLst/>
          </a:prstGeom>
          <a:solidFill>
            <a:schemeClr val="accent4">
              <a:lumOff val="21880"/>
            </a:schemeClr>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3" name="Rectangle"/>
          <p:cNvSpPr/>
          <p:nvPr/>
        </p:nvSpPr>
        <p:spPr>
          <a:xfrm>
            <a:off x="0" y="7668504"/>
            <a:ext cx="13171039" cy="5404025"/>
          </a:xfrm>
          <a:prstGeom prst="rect">
            <a:avLst/>
          </a:prstGeom>
          <a:solidFill>
            <a:schemeClr val="accent1">
              <a:hueOff val="14400000"/>
              <a:lumOff val="-44529"/>
            </a:schemeClr>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4" name="Rectangle"/>
          <p:cNvSpPr/>
          <p:nvPr/>
        </p:nvSpPr>
        <p:spPr>
          <a:xfrm>
            <a:off x="13720221" y="2537700"/>
            <a:ext cx="10684689" cy="10517901"/>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pic>
        <p:nvPicPr>
          <p:cNvPr id="5" name="Image" descr="Image"/>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22045354" y="927318"/>
            <a:ext cx="1390518" cy="784603"/>
          </a:xfrm>
          <a:prstGeom prst="rect">
            <a:avLst/>
          </a:prstGeom>
          <a:ln w="12700">
            <a:miter lim="400000"/>
          </a:ln>
        </p:spPr>
      </p:pic>
      <p:sp>
        <p:nvSpPr>
          <p:cNvPr id="6" name="Rectangle"/>
          <p:cNvSpPr/>
          <p:nvPr/>
        </p:nvSpPr>
        <p:spPr>
          <a:xfrm>
            <a:off x="-48654" y="12680763"/>
            <a:ext cx="24432654" cy="1035237"/>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7" name="WWW.IMPRESS.PRESS"/>
          <p:cNvSpPr txBox="1"/>
          <p:nvPr/>
        </p:nvSpPr>
        <p:spPr>
          <a:xfrm>
            <a:off x="834255" y="12951499"/>
            <a:ext cx="3699731" cy="51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t>WWW.</a:t>
            </a:r>
            <a:r>
              <a:rPr lang="en-GB" dirty="0"/>
              <a:t>Impress</a:t>
            </a:r>
            <a:r>
              <a:rPr dirty="0"/>
              <a:t>.PRESS</a:t>
            </a:r>
          </a:p>
        </p:txBody>
      </p:sp>
      <p:sp>
        <p:nvSpPr>
          <p:cNvPr id="8" name="FOLLOW US @impressreg">
            <a:hlinkClick r:id="rId10"/>
          </p:cNvPr>
          <p:cNvSpPr txBox="1"/>
          <p:nvPr/>
        </p:nvSpPr>
        <p:spPr>
          <a:xfrm>
            <a:off x="16565638" y="1065629"/>
            <a:ext cx="4384853"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a:latin typeface="Montserrat-Regular"/>
                <a:ea typeface="Montserrat-Regular"/>
                <a:cs typeface="Montserrat-Regular"/>
                <a:sym typeface="Montserrat-Regular"/>
              </a:rPr>
              <a:t>FOLLOW US</a:t>
            </a:r>
            <a:r>
              <a:t> </a:t>
            </a:r>
            <a:r>
              <a:rPr u="sng" baseline="12500"/>
              <a:t>@</a:t>
            </a:r>
            <a:r>
              <a:rPr u="sng"/>
              <a:t>impressreg</a:t>
            </a:r>
          </a:p>
        </p:txBody>
      </p:sp>
      <p:pic>
        <p:nvPicPr>
          <p:cNvPr id="9" name="Image" descr="Image"/>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1104517" y="1142733"/>
            <a:ext cx="454976" cy="369968"/>
          </a:xfrm>
          <a:prstGeom prst="rect">
            <a:avLst/>
          </a:prstGeom>
          <a:ln w="12700">
            <a:miter lim="400000"/>
          </a:ln>
        </p:spPr>
      </p:pic>
      <p:sp>
        <p:nvSpPr>
          <p:cNvPr id="11" name="Rectangle"/>
          <p:cNvSpPr/>
          <p:nvPr/>
        </p:nvSpPr>
        <p:spPr>
          <a:xfrm>
            <a:off x="834255" y="3178846"/>
            <a:ext cx="3114539" cy="261544"/>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12" name="Slide Title"/>
          <p:cNvSpPr txBox="1">
            <a:spLocks noGrp="1"/>
          </p:cNvSpPr>
          <p:nvPr>
            <p:ph type="title" hasCustomPrompt="1"/>
          </p:nvPr>
        </p:nvSpPr>
        <p:spPr>
          <a:xfrm>
            <a:off x="1219200" y="1219200"/>
            <a:ext cx="21945600" cy="2298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13" name="Body Level One…"/>
          <p:cNvSpPr txBox="1">
            <a:spLocks noGrp="1"/>
          </p:cNvSpPr>
          <p:nvPr>
            <p:ph type="body" idx="1" hasCustomPrompt="1"/>
          </p:nvPr>
        </p:nvSpPr>
        <p:spPr>
          <a:xfrm>
            <a:off x="1219200" y="3733800"/>
            <a:ext cx="21945600" cy="8763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23293324" y="12798293"/>
            <a:ext cx="657353" cy="696473"/>
          </a:xfrm>
          <a:prstGeom prst="rect">
            <a:avLst/>
          </a:prstGeom>
          <a:ln w="12700">
            <a:miter lim="400000"/>
          </a:ln>
        </p:spPr>
        <p:txBody>
          <a:bodyPr wrap="none" lIns="50800" tIns="50800" rIns="50800" bIns="50800" anchor="b">
            <a:spAutoFit/>
          </a:bodyPr>
          <a:lstStyle>
            <a:lvl1pPr>
              <a:lnSpc>
                <a:spcPts val="4600"/>
              </a:lnSpc>
              <a:defRPr sz="4000">
                <a:latin typeface="Montserrat-Regular"/>
                <a:ea typeface="Montserrat-Regular"/>
                <a:cs typeface="Montserrat-Regular"/>
                <a:sym typeface="Montserrat-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7" r:id="rId5"/>
    <p:sldLayoutId id="2147483661" r:id="rId6"/>
    <p:sldLayoutId id="2147483662" r:id="rId7"/>
  </p:sldLayoutIdLst>
  <p:transition spd="med"/>
  <p:txStyles>
    <p:titleStyle>
      <a:lvl1pPr marL="0" marR="0" indent="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1pPr>
      <a:lvl2pPr marL="0" marR="0" indent="4572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2pPr>
      <a:lvl3pPr marL="0" marR="0" indent="9144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3pPr>
      <a:lvl4pPr marL="0" marR="0" indent="13716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4pPr>
      <a:lvl5pPr marL="0" marR="0" indent="18288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5pPr>
      <a:lvl6pPr marL="0" marR="0" indent="22860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6pPr>
      <a:lvl7pPr marL="0" marR="0" indent="27432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7pPr>
      <a:lvl8pPr marL="0" marR="0" indent="32004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8pPr>
      <a:lvl9pPr marL="0" marR="0" indent="3657600" algn="l" defTabSz="825500" rtl="0" latinLnBrk="0">
        <a:lnSpc>
          <a:spcPct val="70000"/>
        </a:lnSpc>
        <a:spcBef>
          <a:spcPts val="0"/>
        </a:spcBef>
        <a:spcAft>
          <a:spcPts val="0"/>
        </a:spcAft>
        <a:buClrTx/>
        <a:buSzTx/>
        <a:buFontTx/>
        <a:buNone/>
        <a:tabLst/>
        <a:defRPr sz="10000" b="1" i="0" u="none" strike="noStrike" cap="all" spc="-400" baseline="0">
          <a:solidFill>
            <a:srgbClr val="F0916D"/>
          </a:solidFill>
          <a:uFillTx/>
          <a:latin typeface="+mn-lt"/>
          <a:ea typeface="+mn-ea"/>
          <a:cs typeface="+mn-cs"/>
          <a:sym typeface="Montserrat-Bold"/>
        </a:defRPr>
      </a:lvl9pPr>
    </p:titleStyle>
    <p:bodyStyle>
      <a:lvl1pPr marL="6531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1pPr>
      <a:lvl2pPr marL="13389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2pPr>
      <a:lvl3pPr marL="20247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3pPr>
      <a:lvl4pPr marL="27105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4pPr>
      <a:lvl5pPr marL="33963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5pPr>
      <a:lvl6pPr marL="40821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6pPr>
      <a:lvl7pPr marL="47679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7pPr>
      <a:lvl8pPr marL="54537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8pPr>
      <a:lvl9pPr marL="6139542" marR="0" indent="-653142" algn="l" defTabSz="457200" rtl="0" latinLnBrk="0">
        <a:lnSpc>
          <a:spcPct val="110000"/>
        </a:lnSpc>
        <a:spcBef>
          <a:spcPts val="3000"/>
        </a:spcBef>
        <a:spcAft>
          <a:spcPts val="0"/>
        </a:spcAft>
        <a:buClr>
          <a:srgbClr val="57BEF0"/>
        </a:buClr>
        <a:buSzPct val="250000"/>
        <a:buFontTx/>
        <a:buChar char="-"/>
        <a:tabLst/>
        <a:defRPr sz="4000" b="0" i="0" u="none" strike="noStrike" cap="none" spc="0" baseline="0">
          <a:solidFill>
            <a:schemeClr val="accent1">
              <a:hueOff val="14400000"/>
              <a:lumOff val="-44529"/>
            </a:schemeClr>
          </a:solidFill>
          <a:uFillTx/>
          <a:latin typeface="Calibri"/>
          <a:ea typeface="Calibri"/>
          <a:cs typeface="Calibri"/>
          <a:sym typeface="Calibri"/>
        </a:defRPr>
      </a:lvl9pPr>
    </p:bodyStyle>
    <p:otherStyle>
      <a:lvl1pPr marL="0" marR="0" indent="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1pPr>
      <a:lvl2pPr marL="0" marR="0" indent="4572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2pPr>
      <a:lvl3pPr marL="0" marR="0" indent="9144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3pPr>
      <a:lvl4pPr marL="0" marR="0" indent="13716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4pPr>
      <a:lvl5pPr marL="0" marR="0" indent="18288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5pPr>
      <a:lvl6pPr marL="0" marR="0" indent="22860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6pPr>
      <a:lvl7pPr marL="0" marR="0" indent="27432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7pPr>
      <a:lvl8pPr marL="0" marR="0" indent="32004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8pPr>
      <a:lvl9pPr marL="0" marR="0" indent="3657600" algn="ctr" defTabSz="825500" rtl="0" latinLnBrk="0">
        <a:lnSpc>
          <a:spcPts val="4600"/>
        </a:lnSpc>
        <a:spcBef>
          <a:spcPts val="0"/>
        </a:spcBef>
        <a:spcAft>
          <a:spcPts val="0"/>
        </a:spcAft>
        <a:buClrTx/>
        <a:buSzTx/>
        <a:buFontTx/>
        <a:buNone/>
        <a:tabLst/>
        <a:defRPr sz="4000" b="0" i="0" u="none" strike="noStrike" cap="none" spc="0" baseline="0">
          <a:solidFill>
            <a:schemeClr val="tx1"/>
          </a:solidFill>
          <a:uFillTx/>
          <a:latin typeface="+mn-lt"/>
          <a:ea typeface="+mn-ea"/>
          <a:cs typeface="+mn-cs"/>
          <a:sym typeface="Montserrat-Regula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mpress.pres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hyperlink" Target="https://twitter.com/impressre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18" Type="http://schemas.openxmlformats.org/officeDocument/2006/relationships/image" Target="../media/image14.sv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12" Type="http://schemas.openxmlformats.org/officeDocument/2006/relationships/image" Target="../media/image8.svg"/><Relationship Id="rId17"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12.svg"/><Relationship Id="rId1" Type="http://schemas.openxmlformats.org/officeDocument/2006/relationships/slideLayout" Target="../slideLayouts/slideLayout2.xml"/><Relationship Id="rId6" Type="http://schemas.openxmlformats.org/officeDocument/2006/relationships/image" Target="../media/image2.tiff"/><Relationship Id="rId11" Type="http://schemas.openxmlformats.org/officeDocument/2006/relationships/image" Target="../media/image7.png"/><Relationship Id="rId5" Type="http://schemas.openxmlformats.org/officeDocument/2006/relationships/hyperlink" Target="https://twitter.com/impressreg" TargetMode="External"/><Relationship Id="rId15" Type="http://schemas.openxmlformats.org/officeDocument/2006/relationships/image" Target="../media/image11.png"/><Relationship Id="rId10" Type="http://schemas.openxmlformats.org/officeDocument/2006/relationships/image" Target="../media/image6.svg"/><Relationship Id="rId4" Type="http://schemas.openxmlformats.org/officeDocument/2006/relationships/image" Target="../media/image1.tiff"/><Relationship Id="rId9" Type="http://schemas.openxmlformats.org/officeDocument/2006/relationships/image" Target="../media/image5.png"/><Relationship Id="rId14"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image" Target="../media/image15.png"/><Relationship Id="rId7" Type="http://schemas.openxmlformats.org/officeDocument/2006/relationships/image" Target="../media/image17.svg"/><Relationship Id="rId12"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2.svg"/><Relationship Id="rId10" Type="http://schemas.openxmlformats.org/officeDocument/2006/relationships/image" Target="../media/image20.png"/><Relationship Id="rId4" Type="http://schemas.openxmlformats.org/officeDocument/2006/relationships/image" Target="../media/image11.png"/><Relationship Id="rId9" Type="http://schemas.openxmlformats.org/officeDocument/2006/relationships/image" Target="../media/image19.svg"/></Relationships>
</file>

<file path=ppt/slides/_rels/slide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tiff"/><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hyperlink" Target="http://www.impress.press/" TargetMode="External"/><Relationship Id="rId1" Type="http://schemas.openxmlformats.org/officeDocument/2006/relationships/slideLayout" Target="../slideLayouts/slideLayout2.xml"/><Relationship Id="rId6" Type="http://schemas.openxmlformats.org/officeDocument/2006/relationships/hyperlink" Target="https://www.impress.press/" TargetMode="External"/><Relationship Id="rId11" Type="http://schemas.openxmlformats.org/officeDocument/2006/relationships/image" Target="../media/image28.png"/><Relationship Id="rId5" Type="http://schemas.openxmlformats.org/officeDocument/2006/relationships/image" Target="../media/image2.tiff"/><Relationship Id="rId10" Type="http://schemas.openxmlformats.org/officeDocument/2006/relationships/image" Target="../media/image27.svg"/><Relationship Id="rId4" Type="http://schemas.openxmlformats.org/officeDocument/2006/relationships/hyperlink" Target="https://twitter.com/impressreg" TargetMode="External"/><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sv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12"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tiff"/><Relationship Id="rId11" Type="http://schemas.openxmlformats.org/officeDocument/2006/relationships/image" Target="../media/image33.svg"/><Relationship Id="rId5" Type="http://schemas.openxmlformats.org/officeDocument/2006/relationships/hyperlink" Target="https://twitter.com/impressreg" TargetMode="External"/><Relationship Id="rId10" Type="http://schemas.openxmlformats.org/officeDocument/2006/relationships/image" Target="../media/image32.png"/><Relationship Id="rId4" Type="http://schemas.openxmlformats.org/officeDocument/2006/relationships/image" Target="../media/image1.tiff"/><Relationship Id="rId9" Type="http://schemas.openxmlformats.org/officeDocument/2006/relationships/image" Target="../media/image31.svg"/></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2.tiff"/><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hyperlink" Target="https://twitter.com/impressreg"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9.png"/><Relationship Id="rId11" Type="http://schemas.openxmlformats.org/officeDocument/2006/relationships/image" Target="../media/image1.tiff"/><Relationship Id="rId5" Type="http://schemas.openxmlformats.org/officeDocument/2006/relationships/image" Target="../media/image38.png"/><Relationship Id="rId10" Type="http://schemas.openxmlformats.org/officeDocument/2006/relationships/hyperlink" Target="http://www.impress.press/" TargetMode="External"/><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hyperlink" Target="https://www.impress.press/"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46.svg"/><Relationship Id="rId18" Type="http://schemas.openxmlformats.org/officeDocument/2006/relationships/image" Target="../media/image51.png"/><Relationship Id="rId3" Type="http://schemas.openxmlformats.org/officeDocument/2006/relationships/hyperlink" Target="http://www.impress.press/" TargetMode="External"/><Relationship Id="rId21" Type="http://schemas.openxmlformats.org/officeDocument/2006/relationships/image" Target="../media/image54.svg"/><Relationship Id="rId7" Type="http://schemas.openxmlformats.org/officeDocument/2006/relationships/hyperlink" Target="https://www.impress.press/" TargetMode="External"/><Relationship Id="rId12" Type="http://schemas.openxmlformats.org/officeDocument/2006/relationships/image" Target="../media/image45.png"/><Relationship Id="rId17" Type="http://schemas.openxmlformats.org/officeDocument/2006/relationships/image" Target="../media/image50.svg"/><Relationship Id="rId2" Type="http://schemas.openxmlformats.org/officeDocument/2006/relationships/notesSlide" Target="../notesSlides/notesSlide6.xml"/><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4.xml"/><Relationship Id="rId6" Type="http://schemas.openxmlformats.org/officeDocument/2006/relationships/image" Target="../media/image2.tiff"/><Relationship Id="rId11" Type="http://schemas.openxmlformats.org/officeDocument/2006/relationships/image" Target="../media/image44.svg"/><Relationship Id="rId5" Type="http://schemas.openxmlformats.org/officeDocument/2006/relationships/hyperlink" Target="https://twitter.com/impressreg" TargetMode="External"/><Relationship Id="rId15" Type="http://schemas.openxmlformats.org/officeDocument/2006/relationships/image" Target="../media/image48.svg"/><Relationship Id="rId10" Type="http://schemas.openxmlformats.org/officeDocument/2006/relationships/image" Target="../media/image43.png"/><Relationship Id="rId19" Type="http://schemas.openxmlformats.org/officeDocument/2006/relationships/image" Target="../media/image52.svg"/><Relationship Id="rId4" Type="http://schemas.openxmlformats.org/officeDocument/2006/relationships/image" Target="../media/image1.tiff"/><Relationship Id="rId9" Type="http://schemas.openxmlformats.org/officeDocument/2006/relationships/image" Target="../media/image8.svg"/><Relationship Id="rId14" Type="http://schemas.openxmlformats.org/officeDocument/2006/relationships/image" Target="../media/image47.png"/></Relationships>
</file>

<file path=ppt/slides/_rels/slide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tiff"/><Relationship Id="rId5" Type="http://schemas.openxmlformats.org/officeDocument/2006/relationships/hyperlink" Target="https://twitter.com/impressreg" TargetMode="External"/><Relationship Id="rId4" Type="http://schemas.openxmlformats.org/officeDocument/2006/relationships/image" Target="../media/image1.tiff"/><Relationship Id="rId9" Type="http://schemas.openxmlformats.org/officeDocument/2006/relationships/image" Target="../media/image56.svg"/></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18" Type="http://schemas.openxmlformats.org/officeDocument/2006/relationships/image" Target="../media/image67.svg"/><Relationship Id="rId26" Type="http://schemas.openxmlformats.org/officeDocument/2006/relationships/image" Target="../media/image75.svg"/><Relationship Id="rId3" Type="http://schemas.openxmlformats.org/officeDocument/2006/relationships/hyperlink" Target="http://www.impress.press/" TargetMode="External"/><Relationship Id="rId21" Type="http://schemas.openxmlformats.org/officeDocument/2006/relationships/image" Target="../media/image70.png"/><Relationship Id="rId7" Type="http://schemas.openxmlformats.org/officeDocument/2006/relationships/hyperlink" Target="https://www.impress.press/" TargetMode="External"/><Relationship Id="rId12" Type="http://schemas.openxmlformats.org/officeDocument/2006/relationships/image" Target="../media/image61.svg"/><Relationship Id="rId17" Type="http://schemas.openxmlformats.org/officeDocument/2006/relationships/image" Target="../media/image66.png"/><Relationship Id="rId25" Type="http://schemas.openxmlformats.org/officeDocument/2006/relationships/image" Target="../media/image74.png"/><Relationship Id="rId2" Type="http://schemas.openxmlformats.org/officeDocument/2006/relationships/notesSlide" Target="../notesSlides/notesSlide8.xml"/><Relationship Id="rId16" Type="http://schemas.openxmlformats.org/officeDocument/2006/relationships/image" Target="../media/image65.svg"/><Relationship Id="rId20" Type="http://schemas.openxmlformats.org/officeDocument/2006/relationships/image" Target="../media/image69.svg"/><Relationship Id="rId29" Type="http://schemas.openxmlformats.org/officeDocument/2006/relationships/image" Target="../media/image78.png"/><Relationship Id="rId1" Type="http://schemas.openxmlformats.org/officeDocument/2006/relationships/slideLayout" Target="../slideLayouts/slideLayout4.xml"/><Relationship Id="rId6" Type="http://schemas.openxmlformats.org/officeDocument/2006/relationships/image" Target="../media/image2.tiff"/><Relationship Id="rId11" Type="http://schemas.openxmlformats.org/officeDocument/2006/relationships/image" Target="../media/image60.png"/><Relationship Id="rId24" Type="http://schemas.openxmlformats.org/officeDocument/2006/relationships/image" Target="../media/image73.svg"/><Relationship Id="rId5" Type="http://schemas.openxmlformats.org/officeDocument/2006/relationships/hyperlink" Target="https://twitter.com/impressreg" TargetMode="External"/><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svg"/><Relationship Id="rId10" Type="http://schemas.openxmlformats.org/officeDocument/2006/relationships/image" Target="../media/image59.png"/><Relationship Id="rId19" Type="http://schemas.openxmlformats.org/officeDocument/2006/relationships/image" Target="../media/image68.png"/><Relationship Id="rId4" Type="http://schemas.openxmlformats.org/officeDocument/2006/relationships/image" Target="../media/image1.tiff"/><Relationship Id="rId9" Type="http://schemas.openxmlformats.org/officeDocument/2006/relationships/image" Target="../media/image58.svg"/><Relationship Id="rId14" Type="http://schemas.openxmlformats.org/officeDocument/2006/relationships/image" Target="../media/image63.svg"/><Relationship Id="rId22" Type="http://schemas.openxmlformats.org/officeDocument/2006/relationships/image" Target="../media/image71.svg"/><Relationship Id="rId27" Type="http://schemas.openxmlformats.org/officeDocument/2006/relationships/image" Target="../media/image76.png"/><Relationship Id="rId30" Type="http://schemas.openxmlformats.org/officeDocument/2006/relationships/image" Target="../media/image79.svg"/></Relationships>
</file>

<file path=ppt/slides/_rels/slide10.xml.rels><?xml version="1.0" encoding="UTF-8" standalone="yes"?>
<Relationships xmlns="http://schemas.openxmlformats.org/package/2006/relationships"><Relationship Id="rId8" Type="http://schemas.openxmlformats.org/officeDocument/2006/relationships/hyperlink" Target="https://www.impress.press/" TargetMode="External"/><Relationship Id="rId3" Type="http://schemas.openxmlformats.org/officeDocument/2006/relationships/image" Target="../media/image80.png"/><Relationship Id="rId7" Type="http://schemas.openxmlformats.org/officeDocument/2006/relationships/image" Target="../media/image2.tiff"/><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s://twitter.com/impressreg" TargetMode="External"/><Relationship Id="rId5" Type="http://schemas.openxmlformats.org/officeDocument/2006/relationships/image" Target="../media/image1.tiff"/><Relationship Id="rId4" Type="http://schemas.openxmlformats.org/officeDocument/2006/relationships/hyperlink" Target="http://www.impress.press/"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tiff"/><Relationship Id="rId11" Type="http://schemas.openxmlformats.org/officeDocument/2006/relationships/image" Target="../media/image82.svg"/><Relationship Id="rId5" Type="http://schemas.openxmlformats.org/officeDocument/2006/relationships/hyperlink" Target="https://twitter.com/impressreg" TargetMode="External"/><Relationship Id="rId10" Type="http://schemas.openxmlformats.org/officeDocument/2006/relationships/image" Target="../media/image81.png"/><Relationship Id="rId4" Type="http://schemas.openxmlformats.org/officeDocument/2006/relationships/image" Target="../media/image1.tiff"/><Relationship Id="rId9" Type="http://schemas.openxmlformats.org/officeDocument/2006/relationships/image" Target="../media/image27.svg"/></Relationships>
</file>

<file path=ppt/slides/_rels/slide1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tiff"/><Relationship Id="rId5" Type="http://schemas.openxmlformats.org/officeDocument/2006/relationships/hyperlink" Target="https://twitter.com/impressreg" TargetMode="External"/><Relationship Id="rId4" Type="http://schemas.openxmlformats.org/officeDocument/2006/relationships/image" Target="../media/image1.tiff"/><Relationship Id="rId9" Type="http://schemas.openxmlformats.org/officeDocument/2006/relationships/image" Target="../media/image84.svg"/></Relationships>
</file>

<file path=ppt/slides/_rels/slide13.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sv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12" Type="http://schemas.openxmlformats.org/officeDocument/2006/relationships/image" Target="../media/image8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tiff"/><Relationship Id="rId11" Type="http://schemas.openxmlformats.org/officeDocument/2006/relationships/image" Target="../media/image88.svg"/><Relationship Id="rId5" Type="http://schemas.openxmlformats.org/officeDocument/2006/relationships/hyperlink" Target="https://twitter.com/impressreg" TargetMode="External"/><Relationship Id="rId15" Type="http://schemas.openxmlformats.org/officeDocument/2006/relationships/image" Target="../media/image92.svg"/><Relationship Id="rId10" Type="http://schemas.openxmlformats.org/officeDocument/2006/relationships/image" Target="../media/image87.png"/><Relationship Id="rId4" Type="http://schemas.openxmlformats.org/officeDocument/2006/relationships/image" Target="../media/image1.tiff"/><Relationship Id="rId9" Type="http://schemas.openxmlformats.org/officeDocument/2006/relationships/image" Target="../media/image86.svg"/><Relationship Id="rId14" Type="http://schemas.openxmlformats.org/officeDocument/2006/relationships/image" Target="../media/image91.png"/></Relationships>
</file>

<file path=ppt/slides/_rels/slide14.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tiff"/><Relationship Id="rId5" Type="http://schemas.openxmlformats.org/officeDocument/2006/relationships/hyperlink" Target="https://twitter.com/impressreg" TargetMode="External"/><Relationship Id="rId4" Type="http://schemas.openxmlformats.org/officeDocument/2006/relationships/image" Target="../media/image1.tiff"/><Relationship Id="rId9" Type="http://schemas.openxmlformats.org/officeDocument/2006/relationships/image" Target="../media/image94.svg"/></Relationships>
</file>

<file path=ppt/slides/_rels/slide15.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tiff"/><Relationship Id="rId5" Type="http://schemas.openxmlformats.org/officeDocument/2006/relationships/hyperlink" Target="https://twitter.com/impressreg" TargetMode="External"/><Relationship Id="rId4" Type="http://schemas.openxmlformats.org/officeDocument/2006/relationships/image" Target="../media/image1.tiff"/></Relationships>
</file>

<file path=ppt/slides/_rels/slide16.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tiff"/><Relationship Id="rId5" Type="http://schemas.openxmlformats.org/officeDocument/2006/relationships/hyperlink" Target="https://twitter.com/impressreg" TargetMode="External"/><Relationship Id="rId4" Type="http://schemas.openxmlformats.org/officeDocument/2006/relationships/image" Target="../media/image1.tiff"/><Relationship Id="rId9" Type="http://schemas.openxmlformats.org/officeDocument/2006/relationships/image" Target="../media/image97.svg"/></Relationships>
</file>

<file path=ppt/slides/_rels/slide1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tiff"/><Relationship Id="rId5" Type="http://schemas.openxmlformats.org/officeDocument/2006/relationships/hyperlink" Target="https://twitter.com/impressreg" TargetMode="External"/><Relationship Id="rId4" Type="http://schemas.openxmlformats.org/officeDocument/2006/relationships/image" Target="../media/image1.tiff"/><Relationship Id="rId9" Type="http://schemas.openxmlformats.org/officeDocument/2006/relationships/image" Target="../media/image99.svg"/></Relationships>
</file>

<file path=ppt/slides/_rels/slide1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hyperlink" Target="http://www.impress.press/" TargetMode="External"/><Relationship Id="rId7" Type="http://schemas.openxmlformats.org/officeDocument/2006/relationships/hyperlink" Target="https://www.impress.pres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tiff"/><Relationship Id="rId5" Type="http://schemas.openxmlformats.org/officeDocument/2006/relationships/hyperlink" Target="https://twitter.com/impressreg" TargetMode="External"/><Relationship Id="rId4" Type="http://schemas.openxmlformats.org/officeDocument/2006/relationships/image" Target="../media/image1.tiff"/><Relationship Id="rId9" Type="http://schemas.openxmlformats.org/officeDocument/2006/relationships/image" Target="../media/image10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Off val="21880"/>
          </a:schemeClr>
        </a:solidFill>
        <a:effectLst/>
      </p:bgPr>
    </p:bg>
    <p:spTree>
      <p:nvGrpSpPr>
        <p:cNvPr id="1" name=""/>
        <p:cNvGrpSpPr/>
        <p:nvPr/>
      </p:nvGrpSpPr>
      <p:grpSpPr>
        <a:xfrm>
          <a:off x="0" y="0"/>
          <a:ext cx="0" cy="0"/>
          <a:chOff x="0" y="0"/>
          <a:chExt cx="0" cy="0"/>
        </a:xfrm>
      </p:grpSpPr>
      <p:sp>
        <p:nvSpPr>
          <p:cNvPr id="212" name="Rectangle"/>
          <p:cNvSpPr/>
          <p:nvPr/>
        </p:nvSpPr>
        <p:spPr>
          <a:xfrm>
            <a:off x="216131" y="12755901"/>
            <a:ext cx="24192196" cy="932701"/>
          </a:xfrm>
          <a:prstGeom prst="rect">
            <a:avLst/>
          </a:prstGeom>
          <a:solidFill>
            <a:srgbClr val="F0916D"/>
          </a:solidFill>
          <a:ln w="12700">
            <a:miter lim="400000"/>
          </a:ln>
        </p:spPr>
        <p:txBody>
          <a:bodyPr lIns="50800" tIns="50800" rIns="50800" bIns="50800" anchor="ctr"/>
          <a:lstStyle/>
          <a:p>
            <a:pPr>
              <a:lnSpc>
                <a:spcPct val="120000"/>
              </a:lnSpc>
              <a:defRPr sz="3000" b="1" cap="all">
                <a:solidFill>
                  <a:schemeClr val="accent4">
                    <a:lumOff val="21880"/>
                  </a:schemeClr>
                </a:solidFill>
                <a:latin typeface="+mn-lt"/>
                <a:ea typeface="+mn-ea"/>
                <a:cs typeface="+mn-cs"/>
                <a:sym typeface="Montserrat-Bold"/>
              </a:defRPr>
            </a:pPr>
            <a:endParaRPr/>
          </a:p>
        </p:txBody>
      </p:sp>
      <p:sp>
        <p:nvSpPr>
          <p:cNvPr id="213" name="WWW.IMPRESS.PRESS"/>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3">
                  <a:extLst>
                    <a:ext uri="{A12FA001-AC4F-418D-AE19-62706E023703}">
                      <ahyp:hlinkClr xmlns:ahyp="http://schemas.microsoft.com/office/drawing/2018/hyperlinkcolor" val="tx"/>
                    </a:ext>
                  </a:extLst>
                </a:hlinkClick>
              </a:rPr>
              <a:t>WWW.</a:t>
            </a:r>
            <a:r>
              <a:rPr lang="en-GB" dirty="0">
                <a:solidFill>
                  <a:schemeClr val="accent2"/>
                </a:solidFill>
                <a:hlinkClick r:id="rId3">
                  <a:extLst>
                    <a:ext uri="{A12FA001-AC4F-418D-AE19-62706E023703}">
                      <ahyp:hlinkClr xmlns:ahyp="http://schemas.microsoft.com/office/drawing/2018/hyperlinkcolor" val="tx"/>
                    </a:ext>
                  </a:extLst>
                </a:hlinkClick>
              </a:rPr>
              <a:t>Impress</a:t>
            </a:r>
            <a:r>
              <a:rPr dirty="0">
                <a:solidFill>
                  <a:schemeClr val="accent2"/>
                </a:solidFill>
                <a:hlinkClick r:id="rId3">
                  <a:extLst>
                    <a:ext uri="{A12FA001-AC4F-418D-AE19-62706E023703}">
                      <ahyp:hlinkClr xmlns:ahyp="http://schemas.microsoft.com/office/drawing/2018/hyperlinkcolor" val="tx"/>
                    </a:ext>
                  </a:extLst>
                </a:hlinkClick>
              </a:rPr>
              <a:t>.PRESS</a:t>
            </a:r>
            <a:endParaRPr dirty="0">
              <a:solidFill>
                <a:schemeClr val="accent2"/>
              </a:solidFill>
            </a:endParaRPr>
          </a:p>
        </p:txBody>
      </p:sp>
      <p:sp>
        <p:nvSpPr>
          <p:cNvPr id="214" name="Text"/>
          <p:cNvSpPr txBox="1"/>
          <p:nvPr/>
        </p:nvSpPr>
        <p:spPr>
          <a:xfrm>
            <a:off x="23213263" y="12255530"/>
            <a:ext cx="1170737" cy="1433072"/>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a:t>
            </a:fld>
            <a:br/>
            <a:endParaRPr/>
          </a:p>
        </p:txBody>
      </p:sp>
      <p:sp>
        <p:nvSpPr>
          <p:cNvPr id="215" name="FOLLOW US @impressreg">
            <a:hlinkClick r:id="rId4"/>
          </p:cNvPr>
          <p:cNvSpPr txBox="1"/>
          <p:nvPr/>
        </p:nvSpPr>
        <p:spPr>
          <a:xfrm>
            <a:off x="18413691" y="1020211"/>
            <a:ext cx="4384853"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216" name="Image" descr="Imag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952570" y="1097315"/>
            <a:ext cx="454976" cy="369968"/>
          </a:xfrm>
          <a:prstGeom prst="rect">
            <a:avLst/>
          </a:prstGeom>
          <a:ln w="12700">
            <a:miter lim="400000"/>
          </a:ln>
        </p:spPr>
      </p:pic>
      <p:sp>
        <p:nvSpPr>
          <p:cNvPr id="217" name="7th February 2022"/>
          <p:cNvSpPr txBox="1"/>
          <p:nvPr/>
        </p:nvSpPr>
        <p:spPr>
          <a:xfrm>
            <a:off x="22837598" y="12953359"/>
            <a:ext cx="102656"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endParaRPr dirty="0"/>
          </a:p>
        </p:txBody>
      </p:sp>
      <p:sp>
        <p:nvSpPr>
          <p:cNvPr id="218" name="Proposed changes to the"/>
          <p:cNvSpPr txBox="1"/>
          <p:nvPr/>
        </p:nvSpPr>
        <p:spPr>
          <a:xfrm>
            <a:off x="758055" y="3421326"/>
            <a:ext cx="11647249" cy="9162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fontScale="92500" lnSpcReduction="10000"/>
          </a:bodyPr>
          <a:lstStyle>
            <a:lvl1pPr algn="l" defTabSz="385572">
              <a:lnSpc>
                <a:spcPct val="120000"/>
              </a:lnSpc>
              <a:defRPr sz="5280" cap="all" spc="-211">
                <a:solidFill>
                  <a:srgbClr val="000000"/>
                </a:solidFill>
                <a:latin typeface="Montserrat-Regular"/>
                <a:ea typeface="Montserrat-Regular"/>
                <a:cs typeface="Montserrat-Regular"/>
                <a:sym typeface="Montserrat-Regular"/>
              </a:defRPr>
            </a:lvl1pPr>
          </a:lstStyle>
          <a:p>
            <a:r>
              <a:rPr lang="en-GB" dirty="0"/>
              <a:t>The New &amp; Updated</a:t>
            </a:r>
            <a:endParaRPr dirty="0"/>
          </a:p>
        </p:txBody>
      </p:sp>
      <p:sp>
        <p:nvSpPr>
          <p:cNvPr id="219" name="Impress standards code &amp; guidance"/>
          <p:cNvSpPr txBox="1"/>
          <p:nvPr/>
        </p:nvSpPr>
        <p:spPr>
          <a:xfrm>
            <a:off x="758055" y="5845874"/>
            <a:ext cx="21113192" cy="5152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Autofit/>
          </a:bodyPr>
          <a:lstStyle/>
          <a:p>
            <a:pPr algn="l" defTabSz="514095">
              <a:lnSpc>
                <a:spcPct val="70000"/>
              </a:lnSpc>
              <a:defRPr sz="19008" b="1" cap="all" spc="-760">
                <a:solidFill>
                  <a:srgbClr val="F0916D"/>
                </a:solidFill>
                <a:latin typeface="+mn-lt"/>
                <a:ea typeface="+mn-ea"/>
                <a:cs typeface="+mn-cs"/>
                <a:sym typeface="Montserrat-Bold"/>
              </a:defRPr>
            </a:pPr>
            <a:r>
              <a:rPr lang="en-GB" sz="12500" dirty="0">
                <a:solidFill>
                  <a:srgbClr val="000000"/>
                </a:solidFill>
              </a:rPr>
              <a:t>Impress</a:t>
            </a:r>
            <a:r>
              <a:rPr lang="en-GB" sz="12500" dirty="0"/>
              <a:t> standards code &amp; guidance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he code"/>
          <p:cNvSpPr txBox="1"/>
          <p:nvPr/>
        </p:nvSpPr>
        <p:spPr>
          <a:xfrm>
            <a:off x="777372" y="1144346"/>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rPr dirty="0"/>
              <a:t>The code</a:t>
            </a:r>
          </a:p>
        </p:txBody>
      </p:sp>
      <p:sp>
        <p:nvSpPr>
          <p:cNvPr id="222" name="Review Process"/>
          <p:cNvSpPr txBox="1"/>
          <p:nvPr/>
        </p:nvSpPr>
        <p:spPr>
          <a:xfrm>
            <a:off x="777372" y="1875363"/>
            <a:ext cx="15863236"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8640" b="1" cap="all" spc="-345">
                <a:solidFill>
                  <a:srgbClr val="F0916D"/>
                </a:solidFill>
                <a:latin typeface="+mn-lt"/>
                <a:ea typeface="+mn-ea"/>
                <a:cs typeface="+mn-cs"/>
                <a:sym typeface="Montserrat-Bold"/>
              </a:defRPr>
            </a:lvl1pPr>
          </a:lstStyle>
          <a:p>
            <a:r>
              <a:rPr dirty="0"/>
              <a:t>Review Process</a:t>
            </a:r>
          </a:p>
        </p:txBody>
      </p:sp>
      <p:pic>
        <p:nvPicPr>
          <p:cNvPr id="15" name="Image" descr="Image">
            <a:hlinkClick r:id="rId3"/>
            <a:extLst>
              <a:ext uri="{FF2B5EF4-FFF2-40B4-BE49-F238E27FC236}">
                <a16:creationId xmlns:a16="http://schemas.microsoft.com/office/drawing/2014/main" id="{690FF2ED-FB5F-4123-8AF6-C8C14BB4DB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5" y="927318"/>
            <a:ext cx="1390518" cy="784604"/>
          </a:xfrm>
          <a:prstGeom prst="rect">
            <a:avLst/>
          </a:prstGeom>
          <a:ln w="12700">
            <a:miter lim="400000"/>
          </a:ln>
        </p:spPr>
      </p:pic>
      <p:sp>
        <p:nvSpPr>
          <p:cNvPr id="16" name="FOLLOW US @impressreg">
            <a:hlinkClick r:id="rId5"/>
            <a:extLst>
              <a:ext uri="{FF2B5EF4-FFF2-40B4-BE49-F238E27FC236}">
                <a16:creationId xmlns:a16="http://schemas.microsoft.com/office/drawing/2014/main" id="{8C381EF1-A3A5-4A0F-8FB2-D1BA7C50A157}"/>
              </a:ext>
            </a:extLst>
          </p:cNvPr>
          <p:cNvSpPr txBox="1"/>
          <p:nvPr/>
        </p:nvSpPr>
        <p:spPr>
          <a:xfrm>
            <a:off x="16458880" y="1064113"/>
            <a:ext cx="4491614" cy="51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sz="2400" dirty="0">
                <a:latin typeface="Montserrat-Regular"/>
                <a:ea typeface="Montserrat-Regular"/>
                <a:cs typeface="Montserrat-Regular"/>
                <a:sym typeface="Montserrat-Regular"/>
              </a:rPr>
              <a:t>FOLLOW US</a:t>
            </a:r>
            <a:r>
              <a:rPr sz="2400" dirty="0"/>
              <a:t> </a:t>
            </a:r>
            <a:r>
              <a:rPr sz="2400" u="sng" baseline="12500" dirty="0"/>
              <a:t>@</a:t>
            </a:r>
            <a:r>
              <a:rPr sz="2400" u="sng" dirty="0"/>
              <a:t>impressreg</a:t>
            </a:r>
          </a:p>
        </p:txBody>
      </p:sp>
      <p:pic>
        <p:nvPicPr>
          <p:cNvPr id="17" name="Image" descr="Image">
            <a:extLst>
              <a:ext uri="{FF2B5EF4-FFF2-40B4-BE49-F238E27FC236}">
                <a16:creationId xmlns:a16="http://schemas.microsoft.com/office/drawing/2014/main" id="{2276CBE3-3DCA-4340-B9BD-AB1342D3F0B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4"/>
            <a:ext cx="454976" cy="369968"/>
          </a:xfrm>
          <a:prstGeom prst="rect">
            <a:avLst/>
          </a:prstGeom>
          <a:ln w="12700">
            <a:miter lim="400000"/>
          </a:ln>
        </p:spPr>
      </p:pic>
      <p:sp>
        <p:nvSpPr>
          <p:cNvPr id="18" name="WWW.IMPRESS.PRESS">
            <a:extLst>
              <a:ext uri="{FF2B5EF4-FFF2-40B4-BE49-F238E27FC236}">
                <a16:creationId xmlns:a16="http://schemas.microsoft.com/office/drawing/2014/main" id="{EDA65D2C-A250-4279-AFE3-EC4CE440B75A}"/>
              </a:ext>
            </a:extLst>
          </p:cNvPr>
          <p:cNvSpPr txBox="1"/>
          <p:nvPr/>
        </p:nvSpPr>
        <p:spPr>
          <a:xfrm>
            <a:off x="834257" y="12951501"/>
            <a:ext cx="3699731" cy="51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2" name="Picture 1">
            <a:extLst>
              <a:ext uri="{FF2B5EF4-FFF2-40B4-BE49-F238E27FC236}">
                <a16:creationId xmlns:a16="http://schemas.microsoft.com/office/drawing/2014/main" id="{F6534328-FEC3-9593-C253-20FB3A77FB1A}"/>
              </a:ext>
            </a:extLst>
          </p:cNvPr>
          <p:cNvPicPr>
            <a:picLocks noChangeAspect="1"/>
          </p:cNvPicPr>
          <p:nvPr/>
        </p:nvPicPr>
        <p:blipFill>
          <a:blip r:embed="rId8"/>
          <a:stretch>
            <a:fillRect/>
          </a:stretch>
        </p:blipFill>
        <p:spPr>
          <a:xfrm>
            <a:off x="0" y="2"/>
            <a:ext cx="24384000" cy="13715998"/>
          </a:xfrm>
          <a:prstGeom prst="rect">
            <a:avLst/>
          </a:prstGeom>
        </p:spPr>
      </p:pic>
      <p:sp>
        <p:nvSpPr>
          <p:cNvPr id="3" name="TextBox 2">
            <a:extLst>
              <a:ext uri="{FF2B5EF4-FFF2-40B4-BE49-F238E27FC236}">
                <a16:creationId xmlns:a16="http://schemas.microsoft.com/office/drawing/2014/main" id="{432EAA05-F4F7-D905-815C-E98B5705F1DF}"/>
              </a:ext>
            </a:extLst>
          </p:cNvPr>
          <p:cNvSpPr txBox="1"/>
          <p:nvPr/>
        </p:nvSpPr>
        <p:spPr>
          <a:xfrm>
            <a:off x="3318958" y="4790174"/>
            <a:ext cx="13321652" cy="707886"/>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1 – Call for Evidence (November 2020 – February 2021)</a:t>
            </a:r>
          </a:p>
        </p:txBody>
      </p:sp>
      <p:sp>
        <p:nvSpPr>
          <p:cNvPr id="4" name="TextBox 3">
            <a:extLst>
              <a:ext uri="{FF2B5EF4-FFF2-40B4-BE49-F238E27FC236}">
                <a16:creationId xmlns:a16="http://schemas.microsoft.com/office/drawing/2014/main" id="{3070A9CC-92D0-C2A4-516A-AD1020DF1BF7}"/>
              </a:ext>
            </a:extLst>
          </p:cNvPr>
          <p:cNvSpPr txBox="1"/>
          <p:nvPr/>
        </p:nvSpPr>
        <p:spPr>
          <a:xfrm>
            <a:off x="3318959" y="6736560"/>
            <a:ext cx="14903618" cy="707886"/>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2 – Workshops and Engagement (June 2021 – December 2021)</a:t>
            </a:r>
          </a:p>
        </p:txBody>
      </p:sp>
      <p:sp>
        <p:nvSpPr>
          <p:cNvPr id="5" name="TextBox 4">
            <a:extLst>
              <a:ext uri="{FF2B5EF4-FFF2-40B4-BE49-F238E27FC236}">
                <a16:creationId xmlns:a16="http://schemas.microsoft.com/office/drawing/2014/main" id="{9305AFAC-9B6D-975E-F427-C5A7AC265E29}"/>
              </a:ext>
            </a:extLst>
          </p:cNvPr>
          <p:cNvSpPr txBox="1"/>
          <p:nvPr/>
        </p:nvSpPr>
        <p:spPr>
          <a:xfrm>
            <a:off x="3318958" y="8682946"/>
            <a:ext cx="14345476" cy="707886"/>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3 – 6-week Public Consultation (February 2022 – April 2022)</a:t>
            </a:r>
          </a:p>
        </p:txBody>
      </p:sp>
      <p:sp>
        <p:nvSpPr>
          <p:cNvPr id="6" name="TextBox 5">
            <a:extLst>
              <a:ext uri="{FF2B5EF4-FFF2-40B4-BE49-F238E27FC236}">
                <a16:creationId xmlns:a16="http://schemas.microsoft.com/office/drawing/2014/main" id="{F0E216CD-3129-C28A-9A61-8D3CE7FADA8F}"/>
              </a:ext>
            </a:extLst>
          </p:cNvPr>
          <p:cNvSpPr txBox="1"/>
          <p:nvPr/>
        </p:nvSpPr>
        <p:spPr>
          <a:xfrm>
            <a:off x="3324842" y="10690087"/>
            <a:ext cx="13602524" cy="707886"/>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4 – Committee Considers Recommendations (May 2022)</a:t>
            </a:r>
          </a:p>
        </p:txBody>
      </p:sp>
      <p:pic>
        <p:nvPicPr>
          <p:cNvPr id="7" name="Graphic 6" descr="Meeting with solid fill">
            <a:extLst>
              <a:ext uri="{FF2B5EF4-FFF2-40B4-BE49-F238E27FC236}">
                <a16:creationId xmlns:a16="http://schemas.microsoft.com/office/drawing/2014/main" id="{E636589D-5234-AD3A-05FB-1177C72087A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815598" y="6185486"/>
            <a:ext cx="1828800" cy="1828800"/>
          </a:xfrm>
          <a:prstGeom prst="rect">
            <a:avLst/>
          </a:prstGeom>
        </p:spPr>
      </p:pic>
      <p:pic>
        <p:nvPicPr>
          <p:cNvPr id="8" name="Graphic 7" descr="Chat with solid fill">
            <a:extLst>
              <a:ext uri="{FF2B5EF4-FFF2-40B4-BE49-F238E27FC236}">
                <a16:creationId xmlns:a16="http://schemas.microsoft.com/office/drawing/2014/main" id="{2C928130-A296-02BD-81B2-6844A1526DF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8846686" y="8409730"/>
            <a:ext cx="1828800" cy="1828800"/>
          </a:xfrm>
          <a:prstGeom prst="rect">
            <a:avLst/>
          </a:prstGeom>
        </p:spPr>
      </p:pic>
      <p:pic>
        <p:nvPicPr>
          <p:cNvPr id="9" name="Graphic 8" descr="Boardroom with solid fill">
            <a:extLst>
              <a:ext uri="{FF2B5EF4-FFF2-40B4-BE49-F238E27FC236}">
                <a16:creationId xmlns:a16="http://schemas.microsoft.com/office/drawing/2014/main" id="{907D113E-0BDE-8615-104B-4E12916E6E5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8814628" y="10238530"/>
            <a:ext cx="1828800" cy="1828800"/>
          </a:xfrm>
          <a:prstGeom prst="rect">
            <a:avLst/>
          </a:prstGeom>
        </p:spPr>
      </p:pic>
      <p:pic>
        <p:nvPicPr>
          <p:cNvPr id="10" name="Graphic 9" descr="Arrow: Rotate right with solid fill">
            <a:extLst>
              <a:ext uri="{FF2B5EF4-FFF2-40B4-BE49-F238E27FC236}">
                <a16:creationId xmlns:a16="http://schemas.microsoft.com/office/drawing/2014/main" id="{92EA38D2-B350-ECB6-FB71-843A23FF6C1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16200000" flipH="1">
            <a:off x="1278788" y="5909452"/>
            <a:ext cx="1716896" cy="1828800"/>
          </a:xfrm>
          <a:prstGeom prst="rect">
            <a:avLst/>
          </a:prstGeom>
        </p:spPr>
      </p:pic>
      <p:pic>
        <p:nvPicPr>
          <p:cNvPr id="11" name="Graphic 10" descr="Arrow: Rotate right with solid fill">
            <a:extLst>
              <a:ext uri="{FF2B5EF4-FFF2-40B4-BE49-F238E27FC236}">
                <a16:creationId xmlns:a16="http://schemas.microsoft.com/office/drawing/2014/main" id="{14B23426-C0A1-2E45-AF1A-B1E15676A72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16200000" flipH="1">
            <a:off x="1278786" y="7866112"/>
            <a:ext cx="1716896" cy="1828800"/>
          </a:xfrm>
          <a:prstGeom prst="rect">
            <a:avLst/>
          </a:prstGeom>
        </p:spPr>
      </p:pic>
      <p:pic>
        <p:nvPicPr>
          <p:cNvPr id="12" name="Graphic 11" descr="Arrow: Rotate right with solid fill">
            <a:extLst>
              <a:ext uri="{FF2B5EF4-FFF2-40B4-BE49-F238E27FC236}">
                <a16:creationId xmlns:a16="http://schemas.microsoft.com/office/drawing/2014/main" id="{522841DD-19E7-F80E-213A-9DCEF78092C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16200000" flipH="1">
            <a:off x="1278786" y="9894394"/>
            <a:ext cx="1716896" cy="1828800"/>
          </a:xfrm>
          <a:prstGeom prst="rect">
            <a:avLst/>
          </a:prstGeom>
        </p:spPr>
      </p:pic>
      <p:pic>
        <p:nvPicPr>
          <p:cNvPr id="13" name="Graphic 12" descr="Megaphone with solid fill">
            <a:extLst>
              <a:ext uri="{FF2B5EF4-FFF2-40B4-BE49-F238E27FC236}">
                <a16:creationId xmlns:a16="http://schemas.microsoft.com/office/drawing/2014/main" id="{4CB91D3F-8740-5E0A-BBE7-869E5B6D55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1752567">
            <a:off x="18945762" y="4190332"/>
            <a:ext cx="1828800" cy="18288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8A643-3FFB-8475-4372-7321E4531F1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03DB8AB-D38D-483F-03B6-5D5181A99844}"/>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E035EBA-2F77-9CB2-804B-B83A21191E55}"/>
              </a:ext>
            </a:extLst>
          </p:cNvPr>
          <p:cNvPicPr>
            <a:picLocks noChangeAspect="1"/>
          </p:cNvPicPr>
          <p:nvPr/>
        </p:nvPicPr>
        <p:blipFill>
          <a:blip r:embed="rId3"/>
          <a:stretch>
            <a:fillRect/>
          </a:stretch>
        </p:blipFill>
        <p:spPr>
          <a:xfrm>
            <a:off x="0" y="3"/>
            <a:ext cx="24384000" cy="13715998"/>
          </a:xfrm>
          <a:prstGeom prst="rect">
            <a:avLst/>
          </a:prstGeom>
        </p:spPr>
      </p:pic>
      <p:sp>
        <p:nvSpPr>
          <p:cNvPr id="5" name="TextBox 4">
            <a:extLst>
              <a:ext uri="{FF2B5EF4-FFF2-40B4-BE49-F238E27FC236}">
                <a16:creationId xmlns:a16="http://schemas.microsoft.com/office/drawing/2014/main" id="{2D18EA4D-F496-43DB-104B-B7F47F220817}"/>
              </a:ext>
            </a:extLst>
          </p:cNvPr>
          <p:cNvSpPr txBox="1"/>
          <p:nvPr/>
        </p:nvSpPr>
        <p:spPr>
          <a:xfrm>
            <a:off x="3207658" y="4686510"/>
            <a:ext cx="15396865" cy="769441"/>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5 – Redrafting and Completion of Code (May 2022 – August 2022</a:t>
            </a:r>
            <a:r>
              <a:rPr lang="en-GB" sz="4400" b="1" dirty="0">
                <a:solidFill>
                  <a:srgbClr val="000000"/>
                </a:solidFill>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2A03F016-0078-CEA9-352B-87B853A24B6B}"/>
              </a:ext>
            </a:extLst>
          </p:cNvPr>
          <p:cNvSpPr txBox="1"/>
          <p:nvPr/>
        </p:nvSpPr>
        <p:spPr>
          <a:xfrm>
            <a:off x="3207659" y="6736602"/>
            <a:ext cx="16109042" cy="707886"/>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6 – Board Meets to Approve Final Version of Code (September 2022) </a:t>
            </a:r>
          </a:p>
        </p:txBody>
      </p:sp>
      <p:sp>
        <p:nvSpPr>
          <p:cNvPr id="7" name="TextBox 6">
            <a:extLst>
              <a:ext uri="{FF2B5EF4-FFF2-40B4-BE49-F238E27FC236}">
                <a16:creationId xmlns:a16="http://schemas.microsoft.com/office/drawing/2014/main" id="{D57FD3EE-BD6C-428C-E8C0-2CEF08C3BE71}"/>
              </a:ext>
            </a:extLst>
          </p:cNvPr>
          <p:cNvSpPr txBox="1"/>
          <p:nvPr/>
        </p:nvSpPr>
        <p:spPr>
          <a:xfrm>
            <a:off x="3207657" y="8762640"/>
            <a:ext cx="11994242" cy="707886"/>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7 – Publisher Training Sessions (November 2022) </a:t>
            </a:r>
          </a:p>
        </p:txBody>
      </p:sp>
      <p:sp>
        <p:nvSpPr>
          <p:cNvPr id="8" name="TextBox 7">
            <a:extLst>
              <a:ext uri="{FF2B5EF4-FFF2-40B4-BE49-F238E27FC236}">
                <a16:creationId xmlns:a16="http://schemas.microsoft.com/office/drawing/2014/main" id="{B2BBC684-6BCB-60E6-88E6-58FD8CDC89BC}"/>
              </a:ext>
            </a:extLst>
          </p:cNvPr>
          <p:cNvSpPr txBox="1"/>
          <p:nvPr/>
        </p:nvSpPr>
        <p:spPr>
          <a:xfrm>
            <a:off x="3189816" y="10750239"/>
            <a:ext cx="13063644" cy="707886"/>
          </a:xfrm>
          <a:prstGeom prst="rect">
            <a:avLst/>
          </a:prstGeom>
          <a:noFill/>
          <a:ln w="38100">
            <a:solidFill>
              <a:srgbClr val="F0916D"/>
            </a:solidFill>
          </a:ln>
          <a:effectLst/>
        </p:spPr>
        <p:txBody>
          <a:bodyPr wrap="square" rtlCol="0">
            <a:spAutoFit/>
          </a:bodyPr>
          <a:lstStyle/>
          <a:p>
            <a:pPr marL="73800"/>
            <a:r>
              <a:rPr lang="en-GB" sz="4000" b="1" dirty="0">
                <a:solidFill>
                  <a:srgbClr val="000000"/>
                </a:solidFill>
                <a:latin typeface="Calibri" panose="020F0502020204030204" pitchFamily="34" charset="0"/>
                <a:cs typeface="Calibri" panose="020F0502020204030204" pitchFamily="34" charset="0"/>
              </a:rPr>
              <a:t>Stage 8 – Publication of New Revised Code (February 2023)</a:t>
            </a:r>
          </a:p>
        </p:txBody>
      </p:sp>
      <p:pic>
        <p:nvPicPr>
          <p:cNvPr id="9" name="Graphic 8" descr="Arrow: Rotate right with solid fill">
            <a:extLst>
              <a:ext uri="{FF2B5EF4-FFF2-40B4-BE49-F238E27FC236}">
                <a16:creationId xmlns:a16="http://schemas.microsoft.com/office/drawing/2014/main" id="{FB9078BB-AA18-F2BB-30EF-83CEE3314F4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flipH="1">
            <a:off x="1288104" y="5822202"/>
            <a:ext cx="1716896" cy="1828800"/>
          </a:xfrm>
          <a:prstGeom prst="rect">
            <a:avLst/>
          </a:prstGeom>
        </p:spPr>
      </p:pic>
      <p:pic>
        <p:nvPicPr>
          <p:cNvPr id="10" name="Graphic 9" descr="Arrow: Rotate right with solid fill">
            <a:extLst>
              <a:ext uri="{FF2B5EF4-FFF2-40B4-BE49-F238E27FC236}">
                <a16:creationId xmlns:a16="http://schemas.microsoft.com/office/drawing/2014/main" id="{FD19DF79-1493-339F-2859-98870F6D71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flipH="1">
            <a:off x="1288106" y="7841894"/>
            <a:ext cx="1716896" cy="1828800"/>
          </a:xfrm>
          <a:prstGeom prst="rect">
            <a:avLst/>
          </a:prstGeom>
        </p:spPr>
      </p:pic>
      <p:pic>
        <p:nvPicPr>
          <p:cNvPr id="11" name="Graphic 10" descr="Arrow: Rotate right with solid fill">
            <a:extLst>
              <a:ext uri="{FF2B5EF4-FFF2-40B4-BE49-F238E27FC236}">
                <a16:creationId xmlns:a16="http://schemas.microsoft.com/office/drawing/2014/main" id="{9B9BE283-A97F-6404-7E52-08EA1AD5FD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flipH="1">
            <a:off x="1305944" y="9853690"/>
            <a:ext cx="1716896" cy="1828800"/>
          </a:xfrm>
          <a:prstGeom prst="rect">
            <a:avLst/>
          </a:prstGeom>
        </p:spPr>
      </p:pic>
      <p:pic>
        <p:nvPicPr>
          <p:cNvPr id="12" name="Graphic 11" descr="Typewriter with solid fill">
            <a:extLst>
              <a:ext uri="{FF2B5EF4-FFF2-40B4-BE49-F238E27FC236}">
                <a16:creationId xmlns:a16="http://schemas.microsoft.com/office/drawing/2014/main" id="{BAA89996-1B38-1666-DE28-C4B457F8CAF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823723" y="4240956"/>
            <a:ext cx="1828800" cy="1828800"/>
          </a:xfrm>
          <a:prstGeom prst="rect">
            <a:avLst/>
          </a:prstGeom>
        </p:spPr>
      </p:pic>
      <p:pic>
        <p:nvPicPr>
          <p:cNvPr id="13" name="Graphic 12" descr="Blog with solid fill">
            <a:extLst>
              <a:ext uri="{FF2B5EF4-FFF2-40B4-BE49-F238E27FC236}">
                <a16:creationId xmlns:a16="http://schemas.microsoft.com/office/drawing/2014/main" id="{4F7D6001-0D81-7632-912F-782377DB64E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9875206" y="10189782"/>
            <a:ext cx="1828800" cy="1828800"/>
          </a:xfrm>
          <a:prstGeom prst="rect">
            <a:avLst/>
          </a:prstGeom>
        </p:spPr>
      </p:pic>
      <p:pic>
        <p:nvPicPr>
          <p:cNvPr id="14" name="Graphic 13" descr="Classroom with solid fill">
            <a:extLst>
              <a:ext uri="{FF2B5EF4-FFF2-40B4-BE49-F238E27FC236}">
                <a16:creationId xmlns:a16="http://schemas.microsoft.com/office/drawing/2014/main" id="{F90B72B3-2037-4A04-F882-57A30B00D93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843962" y="8275576"/>
            <a:ext cx="1828800" cy="1828800"/>
          </a:xfrm>
          <a:prstGeom prst="rect">
            <a:avLst/>
          </a:prstGeom>
        </p:spPr>
      </p:pic>
      <p:pic>
        <p:nvPicPr>
          <p:cNvPr id="15" name="Graphic 14" descr="Board Of Directors with solid fill">
            <a:extLst>
              <a:ext uri="{FF2B5EF4-FFF2-40B4-BE49-F238E27FC236}">
                <a16:creationId xmlns:a16="http://schemas.microsoft.com/office/drawing/2014/main" id="{0E7248C5-98B6-07D9-7313-6ABC10B8B72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9843962" y="6223898"/>
            <a:ext cx="1828800" cy="1828800"/>
          </a:xfrm>
          <a:prstGeom prst="rect">
            <a:avLst/>
          </a:prstGeom>
        </p:spPr>
      </p:pic>
    </p:spTree>
    <p:extLst>
      <p:ext uri="{BB962C8B-B14F-4D97-AF65-F5344CB8AC3E}">
        <p14:creationId xmlns:p14="http://schemas.microsoft.com/office/powerpoint/2010/main" val="145928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rPr lang="en-GB" dirty="0"/>
              <a:t>Changes to the</a:t>
            </a:r>
            <a:endParaRPr dirty="0"/>
          </a:p>
        </p:txBody>
      </p:sp>
      <p:sp>
        <p:nvSpPr>
          <p:cNvPr id="222" name="Review Process"/>
          <p:cNvSpPr txBox="1"/>
          <p:nvPr/>
        </p:nvSpPr>
        <p:spPr>
          <a:xfrm>
            <a:off x="777372" y="1875361"/>
            <a:ext cx="15863236" cy="1404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8640" b="1" cap="all" spc="-345">
                <a:solidFill>
                  <a:srgbClr val="F0916D"/>
                </a:solidFill>
                <a:latin typeface="+mn-lt"/>
                <a:ea typeface="+mn-ea"/>
                <a:cs typeface="+mn-cs"/>
                <a:sym typeface="Montserrat-Bold"/>
              </a:defRPr>
            </a:lvl1pPr>
          </a:lstStyle>
          <a:p>
            <a:r>
              <a:rPr lang="en-GB" dirty="0"/>
              <a:t>Standards Code</a:t>
            </a:r>
            <a:endParaRPr dirty="0"/>
          </a:p>
        </p:txBody>
      </p:sp>
      <p:sp>
        <p:nvSpPr>
          <p:cNvPr id="14" name="Text">
            <a:extLst>
              <a:ext uri="{FF2B5EF4-FFF2-40B4-BE49-F238E27FC236}">
                <a16:creationId xmlns:a16="http://schemas.microsoft.com/office/drawing/2014/main" id="{0469F6A4-371D-4BC6-9506-769181B39011}"/>
              </a:ext>
            </a:extLst>
          </p:cNvPr>
          <p:cNvSpPr txBox="1"/>
          <p:nvPr/>
        </p:nvSpPr>
        <p:spPr>
          <a:xfrm>
            <a:off x="23213262" y="12343829"/>
            <a:ext cx="1170738" cy="1372171"/>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dirty="0"/>
          </a:p>
          <a:p>
            <a:pPr>
              <a:lnSpc>
                <a:spcPts val="4600"/>
              </a:lnSpc>
              <a:defRPr sz="4000" b="1">
                <a:solidFill>
                  <a:srgbClr val="F0916D"/>
                </a:solidFill>
                <a:latin typeface="+mn-lt"/>
                <a:ea typeface="+mn-ea"/>
                <a:cs typeface="+mn-cs"/>
                <a:sym typeface="Montserrat-Bold"/>
              </a:defRPr>
            </a:pPr>
            <a:r>
              <a:rPr lang="en-GB" sz="3400" dirty="0"/>
              <a:t>4</a:t>
            </a:r>
            <a:br>
              <a:rPr dirty="0"/>
            </a:br>
            <a:endParaRPr dirty="0"/>
          </a:p>
        </p:txBody>
      </p:sp>
      <p:pic>
        <p:nvPicPr>
          <p:cNvPr id="15" name="Image" descr="Image">
            <a:hlinkClick r:id="rId2"/>
            <a:extLst>
              <a:ext uri="{FF2B5EF4-FFF2-40B4-BE49-F238E27FC236}">
                <a16:creationId xmlns:a16="http://schemas.microsoft.com/office/drawing/2014/main" id="{690FF2ED-FB5F-4123-8AF6-C8C14BB4DB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6" name="FOLLOW US @impressreg">
            <a:hlinkClick r:id="rId4"/>
            <a:extLst>
              <a:ext uri="{FF2B5EF4-FFF2-40B4-BE49-F238E27FC236}">
                <a16:creationId xmlns:a16="http://schemas.microsoft.com/office/drawing/2014/main" id="{8C381EF1-A3A5-4A0F-8FB2-D1BA7C50A157}"/>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7" name="Image" descr="Image">
            <a:extLst>
              <a:ext uri="{FF2B5EF4-FFF2-40B4-BE49-F238E27FC236}">
                <a16:creationId xmlns:a16="http://schemas.microsoft.com/office/drawing/2014/main" id="{2276CBE3-3DCA-4340-B9BD-AB1342D3F0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8" name="WWW.IMPRESS.PRESS">
            <a:extLst>
              <a:ext uri="{FF2B5EF4-FFF2-40B4-BE49-F238E27FC236}">
                <a16:creationId xmlns:a16="http://schemas.microsoft.com/office/drawing/2014/main" id="{EDA65D2C-A250-4279-AFE3-EC4CE440B75A}"/>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6">
                  <a:extLst>
                    <a:ext uri="{A12FA001-AC4F-418D-AE19-62706E023703}">
                      <ahyp:hlinkClr xmlns:ahyp="http://schemas.microsoft.com/office/drawing/2018/hyperlinkcolor" val="tx"/>
                    </a:ext>
                  </a:extLst>
                </a:hlinkClick>
              </a:rPr>
              <a:t>WWW.</a:t>
            </a:r>
            <a:r>
              <a:rPr lang="en-GB" dirty="0">
                <a:solidFill>
                  <a:schemeClr val="accent2"/>
                </a:solidFill>
                <a:hlinkClick r:id="rId6">
                  <a:extLst>
                    <a:ext uri="{A12FA001-AC4F-418D-AE19-62706E023703}">
                      <ahyp:hlinkClr xmlns:ahyp="http://schemas.microsoft.com/office/drawing/2018/hyperlinkcolor" val="tx"/>
                    </a:ext>
                  </a:extLst>
                </a:hlinkClick>
              </a:rPr>
              <a:t>Impress</a:t>
            </a:r>
            <a:r>
              <a:rPr dirty="0">
                <a:solidFill>
                  <a:schemeClr val="accent2"/>
                </a:solidFill>
                <a:hlinkClick r:id="rId6">
                  <a:extLst>
                    <a:ext uri="{A12FA001-AC4F-418D-AE19-62706E023703}">
                      <ahyp:hlinkClr xmlns:ahyp="http://schemas.microsoft.com/office/drawing/2018/hyperlinkcolor" val="tx"/>
                    </a:ext>
                  </a:extLst>
                </a:hlinkClick>
              </a:rPr>
              <a:t>.PRESS</a:t>
            </a:r>
            <a:endParaRPr dirty="0">
              <a:solidFill>
                <a:schemeClr val="accent2"/>
              </a:solidFill>
            </a:endParaRPr>
          </a:p>
        </p:txBody>
      </p:sp>
      <p:sp>
        <p:nvSpPr>
          <p:cNvPr id="13" name="Sub-clause 7.2b has been amended to provide clarity on requirements…">
            <a:extLst>
              <a:ext uri="{FF2B5EF4-FFF2-40B4-BE49-F238E27FC236}">
                <a16:creationId xmlns:a16="http://schemas.microsoft.com/office/drawing/2014/main" id="{3056A5D7-1857-A40B-7FC3-59F5DB1B5F60}"/>
              </a:ext>
            </a:extLst>
          </p:cNvPr>
          <p:cNvSpPr/>
          <p:nvPr/>
        </p:nvSpPr>
        <p:spPr>
          <a:xfrm>
            <a:off x="834255" y="4115998"/>
            <a:ext cx="11658240" cy="845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sz="4800" b="1" dirty="0"/>
              <a:t>Scope and Remit</a:t>
            </a:r>
          </a:p>
          <a:p>
            <a:pPr algn="l" defTabSz="457200">
              <a:lnSpc>
                <a:spcPct val="110000"/>
              </a:lnSpc>
              <a:spcBef>
                <a:spcPts val="3000"/>
              </a:spcBef>
              <a:buClr>
                <a:srgbClr val="F0916D"/>
              </a:buClr>
              <a:buSzPct val="197000"/>
              <a:defRPr sz="4000">
                <a:solidFill>
                  <a:schemeClr val="accent1">
                    <a:hueOff val="14400000"/>
                    <a:lumOff val="-44529"/>
                  </a:schemeClr>
                </a:solidFill>
                <a:latin typeface="Calibri"/>
                <a:ea typeface="Calibri"/>
                <a:cs typeface="Calibri"/>
                <a:sym typeface="Calibri"/>
              </a:defRPr>
            </a:pPr>
            <a:r>
              <a:rPr lang="en-GB" sz="4000" b="1" dirty="0"/>
              <a:t>All forms of news delivery, including print publications, news websites and social media.</a:t>
            </a:r>
            <a:r>
              <a:rPr lang="en-GB" sz="4000" dirty="0"/>
              <a:t> </a:t>
            </a:r>
          </a:p>
          <a:p>
            <a:pPr marL="584200" indent="-5842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sz="3600" dirty="0"/>
              <a:t>All content written, recorded, filmed or otherwise created by journalists or publishers producing edited news-related material</a:t>
            </a:r>
          </a:p>
          <a:p>
            <a:pPr marL="584200" indent="-5842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sz="3600" dirty="0"/>
              <a:t>All audio-visual material, photographs, animations and headlines </a:t>
            </a:r>
          </a:p>
          <a:p>
            <a:pPr marL="584200" indent="-5842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sz="3600" dirty="0"/>
              <a:t>Third-party content and user-generated content (UGC)</a:t>
            </a:r>
            <a:endParaRPr lang="en-GB" dirty="0"/>
          </a:p>
        </p:txBody>
      </p:sp>
      <p:pic>
        <p:nvPicPr>
          <p:cNvPr id="20" name="Graphic 19" descr="Online Network with solid fill">
            <a:extLst>
              <a:ext uri="{FF2B5EF4-FFF2-40B4-BE49-F238E27FC236}">
                <a16:creationId xmlns:a16="http://schemas.microsoft.com/office/drawing/2014/main" id="{D555F013-A67A-5E34-AE17-3F36D86B57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409106" y="4550229"/>
            <a:ext cx="3231502" cy="3231502"/>
          </a:xfrm>
          <a:prstGeom prst="rect">
            <a:avLst/>
          </a:prstGeom>
        </p:spPr>
      </p:pic>
      <p:pic>
        <p:nvPicPr>
          <p:cNvPr id="22" name="Graphic 21" descr="Newspaper with solid fill">
            <a:extLst>
              <a:ext uri="{FF2B5EF4-FFF2-40B4-BE49-F238E27FC236}">
                <a16:creationId xmlns:a16="http://schemas.microsoft.com/office/drawing/2014/main" id="{F713B994-0322-DFFF-3BE4-3C9E1F17AD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766725" y="8532550"/>
            <a:ext cx="3643991" cy="3643991"/>
          </a:xfrm>
          <a:prstGeom prst="rect">
            <a:avLst/>
          </a:prstGeom>
        </p:spPr>
      </p:pic>
      <p:pic>
        <p:nvPicPr>
          <p:cNvPr id="26" name="Graphic 25" descr="Vlog with solid fill">
            <a:extLst>
              <a:ext uri="{FF2B5EF4-FFF2-40B4-BE49-F238E27FC236}">
                <a16:creationId xmlns:a16="http://schemas.microsoft.com/office/drawing/2014/main" id="{5DCC4251-AE99-B003-029A-03B3232EC6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8136874" y="4076491"/>
            <a:ext cx="4080650" cy="4080650"/>
          </a:xfrm>
          <a:prstGeom prst="rect">
            <a:avLst/>
          </a:prstGeom>
        </p:spPr>
      </p:pic>
    </p:spTree>
    <p:extLst>
      <p:ext uri="{BB962C8B-B14F-4D97-AF65-F5344CB8AC3E}">
        <p14:creationId xmlns:p14="http://schemas.microsoft.com/office/powerpoint/2010/main" val="257667001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he code"/>
          <p:cNvSpPr txBox="1"/>
          <p:nvPr/>
        </p:nvSpPr>
        <p:spPr>
          <a:xfrm>
            <a:off x="777372" y="1144345"/>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rPr lang="en-GB" dirty="0"/>
              <a:t>Changes to the</a:t>
            </a:r>
            <a:endParaRPr dirty="0"/>
          </a:p>
        </p:txBody>
      </p:sp>
      <p:sp>
        <p:nvSpPr>
          <p:cNvPr id="222" name="Review Process"/>
          <p:cNvSpPr txBox="1"/>
          <p:nvPr/>
        </p:nvSpPr>
        <p:spPr>
          <a:xfrm>
            <a:off x="777372" y="1875361"/>
            <a:ext cx="15863236"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8640" b="1" cap="all" spc="-345">
                <a:solidFill>
                  <a:srgbClr val="F0916D"/>
                </a:solidFill>
                <a:latin typeface="+mn-lt"/>
                <a:ea typeface="+mn-ea"/>
                <a:cs typeface="+mn-cs"/>
                <a:sym typeface="Montserrat-Bold"/>
              </a:defRPr>
            </a:lvl1pPr>
          </a:lstStyle>
          <a:p>
            <a:r>
              <a:rPr lang="en-GB" dirty="0"/>
              <a:t>Standards Code</a:t>
            </a:r>
            <a:endParaRPr dirty="0"/>
          </a:p>
        </p:txBody>
      </p:sp>
      <p:sp>
        <p:nvSpPr>
          <p:cNvPr id="14" name="Text">
            <a:extLst>
              <a:ext uri="{FF2B5EF4-FFF2-40B4-BE49-F238E27FC236}">
                <a16:creationId xmlns:a16="http://schemas.microsoft.com/office/drawing/2014/main" id="{0469F6A4-371D-4BC6-9506-769181B39011}"/>
              </a:ext>
            </a:extLst>
          </p:cNvPr>
          <p:cNvSpPr txBox="1"/>
          <p:nvPr/>
        </p:nvSpPr>
        <p:spPr>
          <a:xfrm>
            <a:off x="23213262" y="12343829"/>
            <a:ext cx="1170738" cy="1372171"/>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dirty="0"/>
          </a:p>
          <a:p>
            <a:pPr>
              <a:lnSpc>
                <a:spcPts val="4600"/>
              </a:lnSpc>
              <a:defRPr sz="4000" b="1">
                <a:solidFill>
                  <a:srgbClr val="F0916D"/>
                </a:solidFill>
                <a:latin typeface="+mn-lt"/>
                <a:ea typeface="+mn-ea"/>
                <a:cs typeface="+mn-cs"/>
                <a:sym typeface="Montserrat-Bold"/>
              </a:defRPr>
            </a:pPr>
            <a:r>
              <a:rPr lang="en-GB" sz="3400" dirty="0"/>
              <a:t>5</a:t>
            </a:r>
            <a:br>
              <a:rPr dirty="0"/>
            </a:br>
            <a:endParaRPr dirty="0"/>
          </a:p>
        </p:txBody>
      </p:sp>
      <p:pic>
        <p:nvPicPr>
          <p:cNvPr id="15" name="Image" descr="Image">
            <a:hlinkClick r:id="rId3"/>
            <a:extLst>
              <a:ext uri="{FF2B5EF4-FFF2-40B4-BE49-F238E27FC236}">
                <a16:creationId xmlns:a16="http://schemas.microsoft.com/office/drawing/2014/main" id="{690FF2ED-FB5F-4123-8AF6-C8C14BB4DB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6" name="FOLLOW US @impressreg">
            <a:hlinkClick r:id="rId5"/>
            <a:extLst>
              <a:ext uri="{FF2B5EF4-FFF2-40B4-BE49-F238E27FC236}">
                <a16:creationId xmlns:a16="http://schemas.microsoft.com/office/drawing/2014/main" id="{8C381EF1-A3A5-4A0F-8FB2-D1BA7C50A157}"/>
              </a:ext>
            </a:extLst>
          </p:cNvPr>
          <p:cNvSpPr txBox="1"/>
          <p:nvPr/>
        </p:nvSpPr>
        <p:spPr>
          <a:xfrm>
            <a:off x="16565638" y="1065629"/>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7" name="Image" descr="Image">
            <a:extLst>
              <a:ext uri="{FF2B5EF4-FFF2-40B4-BE49-F238E27FC236}">
                <a16:creationId xmlns:a16="http://schemas.microsoft.com/office/drawing/2014/main" id="{2276CBE3-3DCA-4340-B9BD-AB1342D3F0B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8" name="WWW.IMPRESS.PRESS">
            <a:extLst>
              <a:ext uri="{FF2B5EF4-FFF2-40B4-BE49-F238E27FC236}">
                <a16:creationId xmlns:a16="http://schemas.microsoft.com/office/drawing/2014/main" id="{EDA65D2C-A250-4279-AFE3-EC4CE440B75A}"/>
              </a:ext>
            </a:extLst>
          </p:cNvPr>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sp>
        <p:nvSpPr>
          <p:cNvPr id="2" name="TextBox 1">
            <a:extLst>
              <a:ext uri="{FF2B5EF4-FFF2-40B4-BE49-F238E27FC236}">
                <a16:creationId xmlns:a16="http://schemas.microsoft.com/office/drawing/2014/main" id="{E734B54C-B275-BC33-339F-B45AA7EB7B9F}"/>
              </a:ext>
            </a:extLst>
          </p:cNvPr>
          <p:cNvSpPr txBox="1"/>
          <p:nvPr/>
        </p:nvSpPr>
        <p:spPr>
          <a:xfrm>
            <a:off x="1798449" y="4465658"/>
            <a:ext cx="4558950" cy="707886"/>
          </a:xfrm>
          <a:prstGeom prst="rect">
            <a:avLst/>
          </a:prstGeom>
          <a:noFill/>
          <a:ln w="76200">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1 - Accuracy</a:t>
            </a:r>
          </a:p>
        </p:txBody>
      </p:sp>
      <p:sp>
        <p:nvSpPr>
          <p:cNvPr id="3" name="TextBox 2">
            <a:extLst>
              <a:ext uri="{FF2B5EF4-FFF2-40B4-BE49-F238E27FC236}">
                <a16:creationId xmlns:a16="http://schemas.microsoft.com/office/drawing/2014/main" id="{41E13AED-9D4A-B1E9-A335-17F33E778894}"/>
              </a:ext>
            </a:extLst>
          </p:cNvPr>
          <p:cNvSpPr txBox="1"/>
          <p:nvPr/>
        </p:nvSpPr>
        <p:spPr>
          <a:xfrm>
            <a:off x="1741566" y="6715833"/>
            <a:ext cx="4558950" cy="707886"/>
          </a:xfrm>
          <a:prstGeom prst="rect">
            <a:avLst/>
          </a:prstGeom>
          <a:noFill/>
          <a:ln w="76200">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3 - Children </a:t>
            </a:r>
          </a:p>
        </p:txBody>
      </p:sp>
      <p:sp>
        <p:nvSpPr>
          <p:cNvPr id="4" name="TextBox 3">
            <a:extLst>
              <a:ext uri="{FF2B5EF4-FFF2-40B4-BE49-F238E27FC236}">
                <a16:creationId xmlns:a16="http://schemas.microsoft.com/office/drawing/2014/main" id="{3B04C27E-B887-0605-CBB3-4528FE72629C}"/>
              </a:ext>
            </a:extLst>
          </p:cNvPr>
          <p:cNvSpPr txBox="1"/>
          <p:nvPr/>
        </p:nvSpPr>
        <p:spPr>
          <a:xfrm>
            <a:off x="1746947" y="7911662"/>
            <a:ext cx="5689637" cy="707886"/>
          </a:xfrm>
          <a:prstGeom prst="rect">
            <a:avLst/>
          </a:prstGeom>
          <a:noFill/>
          <a:ln w="76200">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4 - Discrimination </a:t>
            </a:r>
          </a:p>
        </p:txBody>
      </p:sp>
      <p:sp>
        <p:nvSpPr>
          <p:cNvPr id="5" name="TextBox 4">
            <a:extLst>
              <a:ext uri="{FF2B5EF4-FFF2-40B4-BE49-F238E27FC236}">
                <a16:creationId xmlns:a16="http://schemas.microsoft.com/office/drawing/2014/main" id="{F2908751-D9FE-5445-96F6-6DDAE081A881}"/>
              </a:ext>
            </a:extLst>
          </p:cNvPr>
          <p:cNvSpPr txBox="1"/>
          <p:nvPr/>
        </p:nvSpPr>
        <p:spPr>
          <a:xfrm>
            <a:off x="14512127" y="5625238"/>
            <a:ext cx="4107022" cy="707886"/>
          </a:xfrm>
          <a:prstGeom prst="rect">
            <a:avLst/>
          </a:prstGeom>
          <a:noFill/>
          <a:ln w="76200">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7 - Privacy </a:t>
            </a:r>
          </a:p>
        </p:txBody>
      </p:sp>
      <p:sp>
        <p:nvSpPr>
          <p:cNvPr id="6" name="TextBox 5">
            <a:extLst>
              <a:ext uri="{FF2B5EF4-FFF2-40B4-BE49-F238E27FC236}">
                <a16:creationId xmlns:a16="http://schemas.microsoft.com/office/drawing/2014/main" id="{68447EBF-F1E9-59B4-3FC6-264851E39EA3}"/>
              </a:ext>
            </a:extLst>
          </p:cNvPr>
          <p:cNvSpPr txBox="1"/>
          <p:nvPr/>
        </p:nvSpPr>
        <p:spPr>
          <a:xfrm>
            <a:off x="1741566" y="5625238"/>
            <a:ext cx="8327330" cy="707886"/>
          </a:xfrm>
          <a:prstGeom prst="rect">
            <a:avLst/>
          </a:prstGeom>
          <a:noFill/>
          <a:ln w="3175">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2 - Attribution &amp; Plagiarism </a:t>
            </a:r>
          </a:p>
        </p:txBody>
      </p:sp>
      <p:sp>
        <p:nvSpPr>
          <p:cNvPr id="7" name="TextBox 6">
            <a:extLst>
              <a:ext uri="{FF2B5EF4-FFF2-40B4-BE49-F238E27FC236}">
                <a16:creationId xmlns:a16="http://schemas.microsoft.com/office/drawing/2014/main" id="{D3CCC51C-8C8F-D5E3-8018-568C49616F25}"/>
              </a:ext>
            </a:extLst>
          </p:cNvPr>
          <p:cNvSpPr txBox="1"/>
          <p:nvPr/>
        </p:nvSpPr>
        <p:spPr>
          <a:xfrm>
            <a:off x="1741566" y="8987157"/>
            <a:ext cx="5689637" cy="707886"/>
          </a:xfrm>
          <a:prstGeom prst="rect">
            <a:avLst/>
          </a:prstGeom>
          <a:noFill/>
          <a:ln w="3175">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5 - Harassment </a:t>
            </a:r>
          </a:p>
        </p:txBody>
      </p:sp>
      <p:sp>
        <p:nvSpPr>
          <p:cNvPr id="8" name="TextBox 7">
            <a:extLst>
              <a:ext uri="{FF2B5EF4-FFF2-40B4-BE49-F238E27FC236}">
                <a16:creationId xmlns:a16="http://schemas.microsoft.com/office/drawing/2014/main" id="{A81CF02B-4CF3-72AB-EDE8-4463985FFAAB}"/>
              </a:ext>
            </a:extLst>
          </p:cNvPr>
          <p:cNvSpPr txBox="1"/>
          <p:nvPr/>
        </p:nvSpPr>
        <p:spPr>
          <a:xfrm>
            <a:off x="14512127" y="4460199"/>
            <a:ext cx="4107022" cy="707886"/>
          </a:xfrm>
          <a:prstGeom prst="rect">
            <a:avLst/>
          </a:prstGeom>
          <a:noFill/>
          <a:ln w="3175">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6 - Justice </a:t>
            </a:r>
          </a:p>
        </p:txBody>
      </p:sp>
      <p:sp>
        <p:nvSpPr>
          <p:cNvPr id="9" name="TextBox 8">
            <a:extLst>
              <a:ext uri="{FF2B5EF4-FFF2-40B4-BE49-F238E27FC236}">
                <a16:creationId xmlns:a16="http://schemas.microsoft.com/office/drawing/2014/main" id="{798FF942-F382-5808-1A64-9710F0ED38D2}"/>
              </a:ext>
            </a:extLst>
          </p:cNvPr>
          <p:cNvSpPr txBox="1"/>
          <p:nvPr/>
        </p:nvSpPr>
        <p:spPr>
          <a:xfrm>
            <a:off x="14512127" y="6715833"/>
            <a:ext cx="4107022" cy="707886"/>
          </a:xfrm>
          <a:prstGeom prst="rect">
            <a:avLst/>
          </a:prstGeom>
          <a:noFill/>
          <a:ln w="3175">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8 - Sources</a:t>
            </a:r>
          </a:p>
        </p:txBody>
      </p:sp>
      <p:sp>
        <p:nvSpPr>
          <p:cNvPr id="10" name="TextBox 9">
            <a:extLst>
              <a:ext uri="{FF2B5EF4-FFF2-40B4-BE49-F238E27FC236}">
                <a16:creationId xmlns:a16="http://schemas.microsoft.com/office/drawing/2014/main" id="{921549B3-69AE-AB63-8ACC-2A412C8E8B07}"/>
              </a:ext>
            </a:extLst>
          </p:cNvPr>
          <p:cNvSpPr txBox="1"/>
          <p:nvPr/>
        </p:nvSpPr>
        <p:spPr>
          <a:xfrm>
            <a:off x="14512127" y="7911662"/>
            <a:ext cx="7113990" cy="707886"/>
          </a:xfrm>
          <a:prstGeom prst="rect">
            <a:avLst/>
          </a:prstGeom>
          <a:noFill/>
          <a:ln w="3175">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9 - Self-harm and Suicide </a:t>
            </a:r>
          </a:p>
        </p:txBody>
      </p:sp>
      <p:sp>
        <p:nvSpPr>
          <p:cNvPr id="11" name="TextBox 10">
            <a:extLst>
              <a:ext uri="{FF2B5EF4-FFF2-40B4-BE49-F238E27FC236}">
                <a16:creationId xmlns:a16="http://schemas.microsoft.com/office/drawing/2014/main" id="{E62854CB-D150-3D28-CC2C-6ADEAC659F44}"/>
              </a:ext>
            </a:extLst>
          </p:cNvPr>
          <p:cNvSpPr txBox="1"/>
          <p:nvPr/>
        </p:nvSpPr>
        <p:spPr>
          <a:xfrm>
            <a:off x="14512127" y="8987157"/>
            <a:ext cx="7113990" cy="707886"/>
          </a:xfrm>
          <a:prstGeom prst="rect">
            <a:avLst/>
          </a:prstGeom>
          <a:noFill/>
          <a:ln w="3175">
            <a:solidFill>
              <a:srgbClr val="F0916D"/>
            </a:solidFill>
          </a:ln>
          <a:effectLst/>
        </p:spPr>
        <p:txBody>
          <a:bodyPr wrap="square" rtlCol="0">
            <a:spAutoFit/>
          </a:bodyPr>
          <a:lstStyle/>
          <a:p>
            <a:pPr marL="73800" algn="l"/>
            <a:r>
              <a:rPr lang="en-GB" sz="4000" b="1" dirty="0">
                <a:solidFill>
                  <a:srgbClr val="000000"/>
                </a:solidFill>
                <a:latin typeface="Calibri" panose="020F0502020204030204" pitchFamily="34" charset="0"/>
                <a:cs typeface="Calibri" panose="020F0502020204030204" pitchFamily="34" charset="0"/>
              </a:rPr>
              <a:t>Clause 10 - Transparency</a:t>
            </a:r>
          </a:p>
        </p:txBody>
      </p:sp>
      <p:pic>
        <p:nvPicPr>
          <p:cNvPr id="23" name="Graphic 22" descr="Family with two children with solid fill">
            <a:extLst>
              <a:ext uri="{FF2B5EF4-FFF2-40B4-BE49-F238E27FC236}">
                <a16:creationId xmlns:a16="http://schemas.microsoft.com/office/drawing/2014/main" id="{EBB971B4-C7C1-0832-9FAD-EFBA0E1DF01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33076" y="10348768"/>
            <a:ext cx="2049277" cy="2049277"/>
          </a:xfrm>
          <a:prstGeom prst="rect">
            <a:avLst/>
          </a:prstGeom>
        </p:spPr>
      </p:pic>
      <p:pic>
        <p:nvPicPr>
          <p:cNvPr id="25" name="Graphic 24" descr="Scales of justice with solid fill">
            <a:extLst>
              <a:ext uri="{FF2B5EF4-FFF2-40B4-BE49-F238E27FC236}">
                <a16:creationId xmlns:a16="http://schemas.microsoft.com/office/drawing/2014/main" id="{8B53221C-BBBA-FFD9-8F9C-CBB8B7ED953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99579" y="10577195"/>
            <a:ext cx="1592421" cy="1592421"/>
          </a:xfrm>
          <a:prstGeom prst="rect">
            <a:avLst/>
          </a:prstGeom>
        </p:spPr>
      </p:pic>
      <p:pic>
        <p:nvPicPr>
          <p:cNvPr id="27" name="Graphic 26" descr="Chat bubble with solid fill">
            <a:extLst>
              <a:ext uri="{FF2B5EF4-FFF2-40B4-BE49-F238E27FC236}">
                <a16:creationId xmlns:a16="http://schemas.microsoft.com/office/drawing/2014/main" id="{0CD1CCF3-4EC1-16D4-9B98-02CB2B109DE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4700363" y="10472324"/>
            <a:ext cx="1802162" cy="1802162"/>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Text"/>
          <p:cNvSpPr txBox="1"/>
          <p:nvPr/>
        </p:nvSpPr>
        <p:spPr>
          <a:xfrm>
            <a:off x="23213262" y="12282927"/>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6</a:t>
            </a:fld>
            <a:br/>
            <a:endParaRPr/>
          </a:p>
        </p:txBody>
      </p:sp>
      <p:sp>
        <p:nvSpPr>
          <p:cNvPr id="249" name="Clause 1 – Accuracy"/>
          <p:cNvSpPr txBox="1"/>
          <p:nvPr/>
        </p:nvSpPr>
        <p:spPr>
          <a:xfrm>
            <a:off x="777372" y="1987997"/>
            <a:ext cx="15778472" cy="1404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1</a:t>
            </a:r>
            <a:r>
              <a:rPr dirty="0">
                <a:solidFill>
                  <a:schemeClr val="accent1">
                    <a:hueOff val="14400000"/>
                    <a:lumOff val="-44529"/>
                  </a:schemeClr>
                </a:solidFill>
              </a:rPr>
              <a:t> – Accuracy</a:t>
            </a:r>
          </a:p>
        </p:txBody>
      </p:sp>
      <p:sp>
        <p:nvSpPr>
          <p:cNvPr id="250" name="The clause numbering has been reordered for improved clarity…"/>
          <p:cNvSpPr/>
          <p:nvPr/>
        </p:nvSpPr>
        <p:spPr>
          <a:xfrm>
            <a:off x="777372" y="4430824"/>
            <a:ext cx="11669510" cy="55418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The clause numbering has been reordered for improved clarity</a:t>
            </a:r>
          </a:p>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The terms ‘all’ and ‘always’ have been removed from sub-clauses 1.1 and 1.2 respectively</a:t>
            </a:r>
            <a:endParaRPr lang="en-GB" dirty="0"/>
          </a:p>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endParaRPr dirty="0"/>
          </a:p>
        </p:txBody>
      </p:sp>
      <p:sp>
        <p:nvSpPr>
          <p:cNvPr id="251"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grpSp>
        <p:nvGrpSpPr>
          <p:cNvPr id="259" name="Group"/>
          <p:cNvGrpSpPr/>
          <p:nvPr/>
        </p:nvGrpSpPr>
        <p:grpSpPr>
          <a:xfrm>
            <a:off x="13682663" y="1998073"/>
            <a:ext cx="9708198" cy="12382912"/>
            <a:chOff x="0" y="0"/>
            <a:chExt cx="9708197" cy="12382910"/>
          </a:xfrm>
        </p:grpSpPr>
        <p:pic>
          <p:nvPicPr>
            <p:cNvPr id="252" name="Picture 15" descr="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86495"/>
              <a:ext cx="6892610" cy="6996416"/>
            </a:xfrm>
            <a:prstGeom prst="rect">
              <a:avLst/>
            </a:prstGeom>
            <a:ln w="12700" cap="flat">
              <a:noFill/>
              <a:miter lim="400000"/>
            </a:ln>
            <a:effectLst/>
          </p:spPr>
        </p:pic>
        <p:pic>
          <p:nvPicPr>
            <p:cNvPr id="253" name="Picture 23" descr="Picture 23"/>
            <p:cNvPicPr>
              <a:picLocks noChangeAspect="1"/>
            </p:cNvPicPr>
            <p:nvPr/>
          </p:nvPicPr>
          <p:blipFill>
            <a:blip r:embed="rId4" cstate="email">
              <a:alphaModFix amt="18000"/>
              <a:extLst>
                <a:ext uri="{28A0092B-C50C-407E-A947-70E740481C1C}">
                  <a14:useLocalDpi xmlns:a14="http://schemas.microsoft.com/office/drawing/2010/main" val="0"/>
                </a:ext>
              </a:extLst>
            </a:blip>
            <a:stretch>
              <a:fillRect/>
            </a:stretch>
          </p:blipFill>
          <p:spPr>
            <a:xfrm>
              <a:off x="1322202" y="3392336"/>
              <a:ext cx="4248206" cy="4312186"/>
            </a:xfrm>
            <a:prstGeom prst="rect">
              <a:avLst/>
            </a:prstGeom>
            <a:ln w="12700" cap="flat">
              <a:noFill/>
              <a:miter lim="400000"/>
            </a:ln>
            <a:effectLst/>
          </p:spPr>
        </p:pic>
        <p:pic>
          <p:nvPicPr>
            <p:cNvPr id="254" name="Picture 24" descr="Picture 24"/>
            <p:cNvPicPr>
              <a:picLocks noChangeAspect="1"/>
            </p:cNvPicPr>
            <p:nvPr/>
          </p:nvPicPr>
          <p:blipFill>
            <a:blip r:embed="rId5" cstate="email">
              <a:alphaModFix amt="18000"/>
              <a:extLst>
                <a:ext uri="{28A0092B-C50C-407E-A947-70E740481C1C}">
                  <a14:useLocalDpi xmlns:a14="http://schemas.microsoft.com/office/drawing/2010/main" val="0"/>
                </a:ext>
              </a:extLst>
            </a:blip>
            <a:stretch>
              <a:fillRect/>
            </a:stretch>
          </p:blipFill>
          <p:spPr>
            <a:xfrm>
              <a:off x="6126202" y="2621734"/>
              <a:ext cx="3581995" cy="3635941"/>
            </a:xfrm>
            <a:prstGeom prst="rect">
              <a:avLst/>
            </a:prstGeom>
            <a:ln w="12700" cap="flat">
              <a:noFill/>
              <a:miter lim="400000"/>
            </a:ln>
            <a:effectLst/>
          </p:spPr>
        </p:pic>
        <p:pic>
          <p:nvPicPr>
            <p:cNvPr id="255" name="Picture 25" descr="Picture 25"/>
            <p:cNvPicPr>
              <a:picLocks noChangeAspect="1"/>
            </p:cNvPicPr>
            <p:nvPr/>
          </p:nvPicPr>
          <p:blipFill>
            <a:blip r:embed="rId6" cstate="print">
              <a:alphaModFix amt="18000"/>
              <a:extLst>
                <a:ext uri="{28A0092B-C50C-407E-A947-70E740481C1C}">
                  <a14:useLocalDpi xmlns:a14="http://schemas.microsoft.com/office/drawing/2010/main" val="0"/>
                </a:ext>
              </a:extLst>
            </a:blip>
            <a:stretch>
              <a:fillRect/>
            </a:stretch>
          </p:blipFill>
          <p:spPr>
            <a:xfrm>
              <a:off x="2932837" y="1689678"/>
              <a:ext cx="2503830" cy="2541537"/>
            </a:xfrm>
            <a:prstGeom prst="rect">
              <a:avLst/>
            </a:prstGeom>
            <a:ln w="12700" cap="flat">
              <a:noFill/>
              <a:miter lim="400000"/>
            </a:ln>
            <a:effectLst/>
          </p:spPr>
        </p:pic>
        <p:pic>
          <p:nvPicPr>
            <p:cNvPr id="256" name="Picture 26" descr="Picture 26"/>
            <p:cNvPicPr>
              <a:picLocks noChangeAspect="1"/>
            </p:cNvPicPr>
            <p:nvPr/>
          </p:nvPicPr>
          <p:blipFill>
            <a:blip r:embed="rId7" cstate="print">
              <a:alphaModFix amt="18000"/>
              <a:extLst>
                <a:ext uri="{28A0092B-C50C-407E-A947-70E740481C1C}">
                  <a14:useLocalDpi xmlns:a14="http://schemas.microsoft.com/office/drawing/2010/main" val="0"/>
                </a:ext>
              </a:extLst>
            </a:blip>
            <a:stretch>
              <a:fillRect/>
            </a:stretch>
          </p:blipFill>
          <p:spPr>
            <a:xfrm>
              <a:off x="5934116" y="1394963"/>
              <a:ext cx="1926350" cy="1955362"/>
            </a:xfrm>
            <a:prstGeom prst="rect">
              <a:avLst/>
            </a:prstGeom>
            <a:ln w="12700" cap="flat">
              <a:noFill/>
              <a:miter lim="400000"/>
            </a:ln>
            <a:effectLst/>
          </p:spPr>
        </p:pic>
        <p:pic>
          <p:nvPicPr>
            <p:cNvPr id="257" name="Picture 27" descr="Picture 27"/>
            <p:cNvPicPr>
              <a:picLocks noChangeAspect="1"/>
            </p:cNvPicPr>
            <p:nvPr/>
          </p:nvPicPr>
          <p:blipFill>
            <a:blip r:embed="rId8" cstate="print">
              <a:alphaModFix amt="18000"/>
              <a:extLst>
                <a:ext uri="{28A0092B-C50C-407E-A947-70E740481C1C}">
                  <a14:useLocalDpi xmlns:a14="http://schemas.microsoft.com/office/drawing/2010/main" val="0"/>
                </a:ext>
              </a:extLst>
            </a:blip>
            <a:stretch>
              <a:fillRect/>
            </a:stretch>
          </p:blipFill>
          <p:spPr>
            <a:xfrm>
              <a:off x="3192590" y="824447"/>
              <a:ext cx="1393117" cy="1414097"/>
            </a:xfrm>
            <a:prstGeom prst="rect">
              <a:avLst/>
            </a:prstGeom>
            <a:ln w="12700" cap="flat">
              <a:noFill/>
              <a:miter lim="400000"/>
            </a:ln>
            <a:effectLst/>
          </p:spPr>
        </p:pic>
        <p:pic>
          <p:nvPicPr>
            <p:cNvPr id="258" name="Picture 28" descr="Picture 28"/>
            <p:cNvPicPr>
              <a:picLocks noChangeAspect="1"/>
            </p:cNvPicPr>
            <p:nvPr/>
          </p:nvPicPr>
          <p:blipFill>
            <a:blip r:embed="rId9" cstate="print">
              <a:alphaModFix amt="18000"/>
              <a:extLst>
                <a:ext uri="{28A0092B-C50C-407E-A947-70E740481C1C}">
                  <a14:useLocalDpi xmlns:a14="http://schemas.microsoft.com/office/drawing/2010/main" val="0"/>
                </a:ext>
              </a:extLst>
            </a:blip>
            <a:stretch>
              <a:fillRect/>
            </a:stretch>
          </p:blipFill>
          <p:spPr>
            <a:xfrm>
              <a:off x="4605585" y="0"/>
              <a:ext cx="1071812" cy="1087953"/>
            </a:xfrm>
            <a:prstGeom prst="rect">
              <a:avLst/>
            </a:prstGeom>
            <a:ln w="12700" cap="flat">
              <a:noFill/>
              <a:miter lim="400000"/>
            </a:ln>
            <a:effectLst/>
          </p:spPr>
        </p:pic>
      </p:grpSp>
      <p:pic>
        <p:nvPicPr>
          <p:cNvPr id="17" name="Image" descr="Image">
            <a:hlinkClick r:id="rId10"/>
            <a:extLst>
              <a:ext uri="{FF2B5EF4-FFF2-40B4-BE49-F238E27FC236}">
                <a16:creationId xmlns:a16="http://schemas.microsoft.com/office/drawing/2014/main" id="{B21E19DA-CF93-4F31-ADB4-9F943C5F5D1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8" name="FOLLOW US @impressreg">
            <a:hlinkClick r:id="rId12"/>
            <a:extLst>
              <a:ext uri="{FF2B5EF4-FFF2-40B4-BE49-F238E27FC236}">
                <a16:creationId xmlns:a16="http://schemas.microsoft.com/office/drawing/2014/main" id="{58ECC33F-57DB-41DE-9BC5-9846B9953086}"/>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9" name="Image" descr="Image">
            <a:extLst>
              <a:ext uri="{FF2B5EF4-FFF2-40B4-BE49-F238E27FC236}">
                <a16:creationId xmlns:a16="http://schemas.microsoft.com/office/drawing/2014/main" id="{A8D0A2A6-82F7-41DF-8754-A5BA63902CD0}"/>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20" name="WWW.IMPRESS.PRESS">
            <a:extLst>
              <a:ext uri="{FF2B5EF4-FFF2-40B4-BE49-F238E27FC236}">
                <a16:creationId xmlns:a16="http://schemas.microsoft.com/office/drawing/2014/main" id="{E7657B64-978C-4476-9C8F-6FD1861EB48D}"/>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14">
                  <a:extLst>
                    <a:ext uri="{A12FA001-AC4F-418D-AE19-62706E023703}">
                      <ahyp:hlinkClr xmlns:ahyp="http://schemas.microsoft.com/office/drawing/2018/hyperlinkcolor" val="tx"/>
                    </a:ext>
                  </a:extLst>
                </a:hlinkClick>
              </a:rPr>
              <a:t>WWW.</a:t>
            </a:r>
            <a:r>
              <a:rPr lang="en-GB" dirty="0">
                <a:solidFill>
                  <a:schemeClr val="accent2"/>
                </a:solidFill>
                <a:hlinkClick r:id="rId14">
                  <a:extLst>
                    <a:ext uri="{A12FA001-AC4F-418D-AE19-62706E023703}">
                      <ahyp:hlinkClr xmlns:ahyp="http://schemas.microsoft.com/office/drawing/2018/hyperlinkcolor" val="tx"/>
                    </a:ext>
                  </a:extLst>
                </a:hlinkClick>
              </a:rPr>
              <a:t>Impress</a:t>
            </a:r>
            <a:r>
              <a:rPr dirty="0">
                <a:solidFill>
                  <a:schemeClr val="accent2"/>
                </a:solidFill>
                <a:hlinkClick r:id="rId14">
                  <a:extLst>
                    <a:ext uri="{A12FA001-AC4F-418D-AE19-62706E023703}">
                      <ahyp:hlinkClr xmlns:ahyp="http://schemas.microsoft.com/office/drawing/2018/hyperlinkcolor" val="tx"/>
                    </a:ext>
                  </a:extLst>
                </a:hlinkClick>
              </a:rPr>
              <a:t>.PRESS</a:t>
            </a:r>
            <a:endParaRPr dirty="0">
              <a:solidFill>
                <a:schemeClr val="accent2"/>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fade">
                                      <p:cBhvr>
                                        <p:cTn id="7" dur="500"/>
                                        <p:tgtEl>
                                          <p:spTgt spid="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Text"/>
          <p:cNvSpPr txBox="1"/>
          <p:nvPr/>
        </p:nvSpPr>
        <p:spPr>
          <a:xfrm>
            <a:off x="23213262" y="12282927"/>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7</a:t>
            </a:fld>
            <a:br/>
            <a:endParaRPr/>
          </a:p>
        </p:txBody>
      </p:sp>
      <p:sp>
        <p:nvSpPr>
          <p:cNvPr id="249" name="Clause 1 – Accuracy"/>
          <p:cNvSpPr txBox="1"/>
          <p:nvPr/>
        </p:nvSpPr>
        <p:spPr>
          <a:xfrm>
            <a:off x="834255" y="1953747"/>
            <a:ext cx="15778472"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1</a:t>
            </a:r>
            <a:r>
              <a:rPr dirty="0">
                <a:solidFill>
                  <a:schemeClr val="accent1">
                    <a:hueOff val="14400000"/>
                    <a:lumOff val="-44529"/>
                  </a:schemeClr>
                </a:solidFill>
              </a:rPr>
              <a:t> – Accuracy</a:t>
            </a:r>
          </a:p>
        </p:txBody>
      </p:sp>
      <p:sp>
        <p:nvSpPr>
          <p:cNvPr id="251" name="The code"/>
          <p:cNvSpPr txBox="1"/>
          <p:nvPr/>
        </p:nvSpPr>
        <p:spPr>
          <a:xfrm>
            <a:off x="777372" y="1144345"/>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17" name="Image" descr="Image">
            <a:hlinkClick r:id="rId3"/>
            <a:extLst>
              <a:ext uri="{FF2B5EF4-FFF2-40B4-BE49-F238E27FC236}">
                <a16:creationId xmlns:a16="http://schemas.microsoft.com/office/drawing/2014/main" id="{B21E19DA-CF93-4F31-ADB4-9F943C5F5D1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8" name="FOLLOW US @impressreg">
            <a:hlinkClick r:id="rId5"/>
            <a:extLst>
              <a:ext uri="{FF2B5EF4-FFF2-40B4-BE49-F238E27FC236}">
                <a16:creationId xmlns:a16="http://schemas.microsoft.com/office/drawing/2014/main" id="{58ECC33F-57DB-41DE-9BC5-9846B9953086}"/>
              </a:ext>
            </a:extLst>
          </p:cNvPr>
          <p:cNvSpPr txBox="1"/>
          <p:nvPr/>
        </p:nvSpPr>
        <p:spPr>
          <a:xfrm>
            <a:off x="16565638" y="1065629"/>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9" name="Image" descr="Image">
            <a:extLst>
              <a:ext uri="{FF2B5EF4-FFF2-40B4-BE49-F238E27FC236}">
                <a16:creationId xmlns:a16="http://schemas.microsoft.com/office/drawing/2014/main" id="{A8D0A2A6-82F7-41DF-8754-A5BA63902CD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20" name="WWW.IMPRESS.PRESS">
            <a:extLst>
              <a:ext uri="{FF2B5EF4-FFF2-40B4-BE49-F238E27FC236}">
                <a16:creationId xmlns:a16="http://schemas.microsoft.com/office/drawing/2014/main" id="{E7657B64-978C-4476-9C8F-6FD1861EB48D}"/>
              </a:ext>
            </a:extLst>
          </p:cNvPr>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cxnSp>
        <p:nvCxnSpPr>
          <p:cNvPr id="8" name="Straight Connector 7">
            <a:extLst>
              <a:ext uri="{FF2B5EF4-FFF2-40B4-BE49-F238E27FC236}">
                <a16:creationId xmlns:a16="http://schemas.microsoft.com/office/drawing/2014/main" id="{19C8AA5A-2405-200C-AA25-731FAB929A64}"/>
              </a:ext>
            </a:extLst>
          </p:cNvPr>
          <p:cNvCxnSpPr>
            <a:cxnSpLocks/>
          </p:cNvCxnSpPr>
          <p:nvPr/>
        </p:nvCxnSpPr>
        <p:spPr>
          <a:xfrm>
            <a:off x="1219200" y="11234058"/>
            <a:ext cx="7032171" cy="0"/>
          </a:xfrm>
          <a:prstGeom prst="line">
            <a:avLst/>
          </a:prstGeom>
          <a:noFill/>
          <a:ln w="254000" cap="flat">
            <a:solidFill>
              <a:schemeClr val="bg2">
                <a:lumMod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10" name="TextBox 9">
            <a:extLst>
              <a:ext uri="{FF2B5EF4-FFF2-40B4-BE49-F238E27FC236}">
                <a16:creationId xmlns:a16="http://schemas.microsoft.com/office/drawing/2014/main" id="{C982D5D5-63FE-7748-0E63-08A588A66847}"/>
              </a:ext>
            </a:extLst>
          </p:cNvPr>
          <p:cNvSpPr txBox="1"/>
          <p:nvPr/>
        </p:nvSpPr>
        <p:spPr>
          <a:xfrm>
            <a:off x="1219198" y="9151440"/>
            <a:ext cx="7032171"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chemeClr val="bg2">
                    <a:lumMod val="25000"/>
                  </a:schemeClr>
                </a:solidFill>
                <a:effectLst/>
                <a:uFillTx/>
                <a:latin typeface="GT Pressura Mono"/>
                <a:ea typeface="GT Pressura Mono"/>
                <a:cs typeface="GT Pressura Mono"/>
                <a:sym typeface="GT Pressura Mono"/>
              </a:rPr>
              <a:t>Opportunity to Respond (1.1.3)</a:t>
            </a:r>
          </a:p>
          <a:p>
            <a:pPr marL="342900" marR="0" indent="-342900" algn="ctr"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GB" sz="2800" b="0" i="0" u="none" strike="noStrike" cap="none" spc="0" normalizeH="0" baseline="0" dirty="0">
                <a:ln>
                  <a:noFill/>
                </a:ln>
                <a:solidFill>
                  <a:schemeClr val="bg2">
                    <a:lumMod val="25000"/>
                  </a:schemeClr>
                </a:solidFill>
                <a:effectLst/>
                <a:uFillTx/>
                <a:latin typeface="GT Pressura Mono"/>
                <a:ea typeface="GT Pressura Mono"/>
                <a:cs typeface="GT Pressura Mono"/>
                <a:sym typeface="GT Pressura Mono"/>
              </a:rPr>
              <a:t>Not obligatory</a:t>
            </a:r>
          </a:p>
          <a:p>
            <a:pPr marL="342900" marR="0" indent="-342900" algn="ctr"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GB" sz="2800" b="0" i="0" u="none" strike="noStrike" cap="none" spc="0" normalizeH="0" baseline="0" dirty="0">
                <a:ln>
                  <a:noFill/>
                </a:ln>
                <a:solidFill>
                  <a:schemeClr val="bg2">
                    <a:lumMod val="25000"/>
                  </a:schemeClr>
                </a:solidFill>
                <a:effectLst/>
                <a:uFillTx/>
                <a:latin typeface="GT Pressura Mono"/>
                <a:ea typeface="GT Pressura Mono"/>
                <a:cs typeface="GT Pressura Mono"/>
                <a:sym typeface="GT Pressura Mono"/>
              </a:rPr>
              <a:t>Where publication could have a significant adverse impact</a:t>
            </a:r>
          </a:p>
        </p:txBody>
      </p:sp>
      <p:cxnSp>
        <p:nvCxnSpPr>
          <p:cNvPr id="24" name="Straight Connector 23">
            <a:extLst>
              <a:ext uri="{FF2B5EF4-FFF2-40B4-BE49-F238E27FC236}">
                <a16:creationId xmlns:a16="http://schemas.microsoft.com/office/drawing/2014/main" id="{6D579C75-1141-F86E-A3BD-EB135B8578E9}"/>
              </a:ext>
            </a:extLst>
          </p:cNvPr>
          <p:cNvCxnSpPr>
            <a:cxnSpLocks/>
          </p:cNvCxnSpPr>
          <p:nvPr/>
        </p:nvCxnSpPr>
        <p:spPr>
          <a:xfrm>
            <a:off x="8469080" y="8621487"/>
            <a:ext cx="6814460" cy="0"/>
          </a:xfrm>
          <a:prstGeom prst="line">
            <a:avLst/>
          </a:prstGeom>
          <a:noFill/>
          <a:ln w="254000" cap="flat">
            <a:solidFill>
              <a:schemeClr val="bg2">
                <a:lumMod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26" name="TextBox 25">
            <a:extLst>
              <a:ext uri="{FF2B5EF4-FFF2-40B4-BE49-F238E27FC236}">
                <a16:creationId xmlns:a16="http://schemas.microsoft.com/office/drawing/2014/main" id="{6331EA54-2520-294A-B15F-FC42F8321EB2}"/>
              </a:ext>
            </a:extLst>
          </p:cNvPr>
          <p:cNvSpPr txBox="1"/>
          <p:nvPr/>
        </p:nvSpPr>
        <p:spPr>
          <a:xfrm>
            <a:off x="8360224" y="6642557"/>
            <a:ext cx="7032171" cy="13952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chemeClr val="bg2">
                    <a:lumMod val="25000"/>
                  </a:schemeClr>
                </a:solidFill>
                <a:effectLst/>
                <a:uFillTx/>
                <a:latin typeface="GT Pressura Mono"/>
                <a:ea typeface="GT Pressura Mono"/>
                <a:cs typeface="GT Pressura Mono"/>
                <a:sym typeface="GT Pressura Mono"/>
              </a:rPr>
              <a:t>Verify accuracy of stories involving children or people with health conditions or disabilities (1.1.4)</a:t>
            </a:r>
          </a:p>
        </p:txBody>
      </p:sp>
      <p:cxnSp>
        <p:nvCxnSpPr>
          <p:cNvPr id="28" name="Straight Connector 27">
            <a:extLst>
              <a:ext uri="{FF2B5EF4-FFF2-40B4-BE49-F238E27FC236}">
                <a16:creationId xmlns:a16="http://schemas.microsoft.com/office/drawing/2014/main" id="{DD1F8D93-CE83-4607-541C-BDF0083A6EED}"/>
              </a:ext>
            </a:extLst>
          </p:cNvPr>
          <p:cNvCxnSpPr>
            <a:cxnSpLocks/>
          </p:cNvCxnSpPr>
          <p:nvPr/>
        </p:nvCxnSpPr>
        <p:spPr>
          <a:xfrm>
            <a:off x="15523027" y="5725886"/>
            <a:ext cx="7032171" cy="0"/>
          </a:xfrm>
          <a:prstGeom prst="line">
            <a:avLst/>
          </a:prstGeom>
          <a:noFill/>
          <a:ln w="254000" cap="flat">
            <a:solidFill>
              <a:schemeClr val="bg2">
                <a:lumMod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29" name="TextBox 28">
            <a:extLst>
              <a:ext uri="{FF2B5EF4-FFF2-40B4-BE49-F238E27FC236}">
                <a16:creationId xmlns:a16="http://schemas.microsoft.com/office/drawing/2014/main" id="{6B977D53-A7EF-919F-68AA-BBE28834572D}"/>
              </a:ext>
            </a:extLst>
          </p:cNvPr>
          <p:cNvSpPr txBox="1"/>
          <p:nvPr/>
        </p:nvSpPr>
        <p:spPr>
          <a:xfrm>
            <a:off x="15523026" y="3629015"/>
            <a:ext cx="7032171" cy="1826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chemeClr val="bg2">
                    <a:lumMod val="25000"/>
                  </a:schemeClr>
                </a:solidFill>
                <a:effectLst/>
                <a:uFillTx/>
                <a:latin typeface="GT Pressura Mono"/>
                <a:ea typeface="GT Pressura Mono"/>
                <a:cs typeface="GT Pressura Mono"/>
                <a:sym typeface="GT Pressura Mono"/>
              </a:rPr>
              <a:t>Verify accuracy of information obtained from third-party sources (1.1.5-1.1.6)</a:t>
            </a:r>
          </a:p>
          <a:p>
            <a:pPr marL="342900" marR="0" indent="-342900" algn="ctr" defTabSz="825500" rtl="0" fontAlgn="auto" latinLnBrk="0" hangingPunct="0">
              <a:lnSpc>
                <a:spcPct val="100000"/>
              </a:lnSpc>
              <a:spcBef>
                <a:spcPts val="0"/>
              </a:spcBef>
              <a:spcAft>
                <a:spcPts val="0"/>
              </a:spcAft>
              <a:buClrTx/>
              <a:buSzTx/>
              <a:buFont typeface="Arial" panose="020B0604020202020204" pitchFamily="34" charset="0"/>
              <a:buChar char="•"/>
              <a:tabLst/>
            </a:pPr>
            <a:r>
              <a:rPr lang="en-GB" sz="2800" dirty="0">
                <a:solidFill>
                  <a:schemeClr val="bg2">
                    <a:lumMod val="25000"/>
                  </a:schemeClr>
                </a:solidFill>
              </a:rPr>
              <a:t>Blogs, social media posts, YouTube videos</a:t>
            </a:r>
          </a:p>
          <a:p>
            <a:pPr marL="342900" marR="0" indent="-342900" algn="ctr" defTabSz="825500" rtl="0" fontAlgn="auto" latinLnBrk="0" hangingPunct="0">
              <a:lnSpc>
                <a:spcPct val="100000"/>
              </a:lnSpc>
              <a:spcBef>
                <a:spcPts val="0"/>
              </a:spcBef>
              <a:spcAft>
                <a:spcPts val="0"/>
              </a:spcAft>
              <a:buClrTx/>
              <a:buSzTx/>
              <a:buFont typeface="Arial" panose="020B0604020202020204" pitchFamily="34" charset="0"/>
              <a:buChar char="•"/>
              <a:tabLst/>
            </a:pPr>
            <a:r>
              <a:rPr kumimoji="0" lang="en-GB" sz="2800" i="0" u="none" strike="noStrike" cap="none" spc="0" normalizeH="0" baseline="0" dirty="0">
                <a:ln>
                  <a:noFill/>
                </a:ln>
                <a:solidFill>
                  <a:schemeClr val="bg2">
                    <a:lumMod val="25000"/>
                  </a:schemeClr>
                </a:solidFill>
                <a:effectLst/>
                <a:uFillTx/>
                <a:latin typeface="GT Pressura Mono"/>
                <a:ea typeface="GT Pressura Mono"/>
                <a:cs typeface="GT Pressura Mono"/>
                <a:sym typeface="GT Pressura Mono"/>
              </a:rPr>
              <a:t>Artificial Intelligence (AI)</a:t>
            </a:r>
          </a:p>
        </p:txBody>
      </p:sp>
      <p:pic>
        <p:nvPicPr>
          <p:cNvPr id="49" name="Graphic 48" descr="Chat with solid fill">
            <a:extLst>
              <a:ext uri="{FF2B5EF4-FFF2-40B4-BE49-F238E27FC236}">
                <a16:creationId xmlns:a16="http://schemas.microsoft.com/office/drawing/2014/main" id="{4650A62C-6DF9-7412-8248-E79C667CCEA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0297" y="4119041"/>
            <a:ext cx="3213689" cy="3213689"/>
          </a:xfrm>
          <a:prstGeom prst="rect">
            <a:avLst/>
          </a:prstGeom>
        </p:spPr>
      </p:pic>
      <p:pic>
        <p:nvPicPr>
          <p:cNvPr id="51" name="Graphic 50" descr="Receiver with solid fill">
            <a:extLst>
              <a:ext uri="{FF2B5EF4-FFF2-40B4-BE49-F238E27FC236}">
                <a16:creationId xmlns:a16="http://schemas.microsoft.com/office/drawing/2014/main" id="{FCD6EDBF-B5C3-4C0F-F67A-3D3C9E70C57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35283" y="6474044"/>
            <a:ext cx="2147443" cy="2147443"/>
          </a:xfrm>
          <a:prstGeom prst="rect">
            <a:avLst/>
          </a:prstGeom>
        </p:spPr>
      </p:pic>
      <p:pic>
        <p:nvPicPr>
          <p:cNvPr id="55" name="Graphic 54" descr="Person in wheelchair with solid fill">
            <a:extLst>
              <a:ext uri="{FF2B5EF4-FFF2-40B4-BE49-F238E27FC236}">
                <a16:creationId xmlns:a16="http://schemas.microsoft.com/office/drawing/2014/main" id="{9EF51125-2F19-7F21-1B8C-0B873DA47D8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362476" y="9255153"/>
            <a:ext cx="2373086" cy="2373086"/>
          </a:xfrm>
          <a:prstGeom prst="rect">
            <a:avLst/>
          </a:prstGeom>
        </p:spPr>
      </p:pic>
      <p:pic>
        <p:nvPicPr>
          <p:cNvPr id="57" name="Graphic 56" descr="Man with kid with solid fill">
            <a:extLst>
              <a:ext uri="{FF2B5EF4-FFF2-40B4-BE49-F238E27FC236}">
                <a16:creationId xmlns:a16="http://schemas.microsoft.com/office/drawing/2014/main" id="{F3B0FFB5-A32A-D456-17DD-615A2461EC9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689766" y="3891791"/>
            <a:ext cx="2373086" cy="2373086"/>
          </a:xfrm>
          <a:prstGeom prst="rect">
            <a:avLst/>
          </a:prstGeom>
        </p:spPr>
      </p:pic>
      <p:pic>
        <p:nvPicPr>
          <p:cNvPr id="59" name="Graphic 58" descr="Artificial Intelligence with solid fill">
            <a:extLst>
              <a:ext uri="{FF2B5EF4-FFF2-40B4-BE49-F238E27FC236}">
                <a16:creationId xmlns:a16="http://schemas.microsoft.com/office/drawing/2014/main" id="{3984226E-9848-6D5D-08A2-F97F3CC85D1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8861191" y="8621487"/>
            <a:ext cx="3128662" cy="3128662"/>
          </a:xfrm>
          <a:prstGeom prst="rect">
            <a:avLst/>
          </a:prstGeom>
        </p:spPr>
      </p:pic>
      <p:pic>
        <p:nvPicPr>
          <p:cNvPr id="201" name="Graphic 200" descr="Presentation with media with solid fill">
            <a:extLst>
              <a:ext uri="{FF2B5EF4-FFF2-40B4-BE49-F238E27FC236}">
                <a16:creationId xmlns:a16="http://schemas.microsoft.com/office/drawing/2014/main" id="{1986A22F-F94F-BC3F-B19C-1408A3D87E4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6214142" y="6323815"/>
            <a:ext cx="2827625" cy="2827625"/>
          </a:xfrm>
          <a:prstGeom prst="rect">
            <a:avLst/>
          </a:prstGeom>
        </p:spPr>
      </p:pic>
      <p:pic>
        <p:nvPicPr>
          <p:cNvPr id="203" name="Graphic 202" descr="Medical with solid fill">
            <a:extLst>
              <a:ext uri="{FF2B5EF4-FFF2-40B4-BE49-F238E27FC236}">
                <a16:creationId xmlns:a16="http://schemas.microsoft.com/office/drawing/2014/main" id="{77A064B9-1C59-2470-F2F6-DD23ECD041B4}"/>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2435612" y="9420608"/>
            <a:ext cx="2207631" cy="2207631"/>
          </a:xfrm>
          <a:prstGeom prst="rect">
            <a:avLst/>
          </a:prstGeom>
        </p:spPr>
      </p:pic>
    </p:spTree>
    <p:extLst>
      <p:ext uri="{BB962C8B-B14F-4D97-AF65-F5344CB8AC3E}">
        <p14:creationId xmlns:p14="http://schemas.microsoft.com/office/powerpoint/2010/main" val="7234824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500"/>
                                        <p:tgtEl>
                                          <p:spTgt spid="5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par>
                                <p:cTn id="22" presetID="10" presetClass="entr" presetSubtype="0" fill="hold"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500"/>
                                        <p:tgtEl>
                                          <p:spTgt spid="55"/>
                                        </p:tgtEl>
                                      </p:cBhvr>
                                    </p:animEffect>
                                  </p:childTnLst>
                                </p:cTn>
                              </p:par>
                              <p:par>
                                <p:cTn id="25" presetID="10" presetClass="entr" presetSubtype="0" fill="hold" nodeType="withEffect">
                                  <p:stCondLst>
                                    <p:cond delay="0"/>
                                  </p:stCondLst>
                                  <p:childTnLst>
                                    <p:set>
                                      <p:cBhvr>
                                        <p:cTn id="26" dur="1" fill="hold">
                                          <p:stCondLst>
                                            <p:cond delay="0"/>
                                          </p:stCondLst>
                                        </p:cTn>
                                        <p:tgtEl>
                                          <p:spTgt spid="203"/>
                                        </p:tgtEl>
                                        <p:attrNameLst>
                                          <p:attrName>style.visibility</p:attrName>
                                        </p:attrNameLst>
                                      </p:cBhvr>
                                      <p:to>
                                        <p:strVal val="visible"/>
                                      </p:to>
                                    </p:set>
                                    <p:animEffect transition="in" filter="fade">
                                      <p:cBhvr>
                                        <p:cTn id="27" dur="500"/>
                                        <p:tgtEl>
                                          <p:spTgt spid="20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nodeType="withEffect">
                                  <p:stCondLst>
                                    <p:cond delay="0"/>
                                  </p:stCondLst>
                                  <p:childTnLst>
                                    <p:set>
                                      <p:cBhvr>
                                        <p:cTn id="34" dur="1" fill="hold">
                                          <p:stCondLst>
                                            <p:cond delay="0"/>
                                          </p:stCondLst>
                                        </p:cTn>
                                        <p:tgtEl>
                                          <p:spTgt spid="201"/>
                                        </p:tgtEl>
                                        <p:attrNameLst>
                                          <p:attrName>style.visibility</p:attrName>
                                        </p:attrNameLst>
                                      </p:cBhvr>
                                      <p:to>
                                        <p:strVal val="visible"/>
                                      </p:to>
                                    </p:set>
                                    <p:animEffect transition="in" filter="fade">
                                      <p:cBhvr>
                                        <p:cTn id="35" dur="500"/>
                                        <p:tgtEl>
                                          <p:spTgt spid="201"/>
                                        </p:tgtEl>
                                      </p:cBhvr>
                                    </p:animEffect>
                                  </p:childTnLst>
                                </p:cTn>
                              </p:par>
                              <p:par>
                                <p:cTn id="36" presetID="10" presetClass="entr" presetSubtype="0" fill="hold" nodeType="with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Clause 3 – Children"/>
          <p:cNvSpPr txBox="1"/>
          <p:nvPr/>
        </p:nvSpPr>
        <p:spPr>
          <a:xfrm>
            <a:off x="787166" y="1971117"/>
            <a:ext cx="15778472" cy="1404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3 </a:t>
            </a:r>
            <a:r>
              <a:rPr dirty="0">
                <a:solidFill>
                  <a:schemeClr val="accent1">
                    <a:hueOff val="14400000"/>
                    <a:lumOff val="-44529"/>
                  </a:schemeClr>
                </a:solidFill>
              </a:rPr>
              <a:t>– Children</a:t>
            </a:r>
          </a:p>
        </p:txBody>
      </p:sp>
      <p:sp>
        <p:nvSpPr>
          <p:cNvPr id="262" name="Text"/>
          <p:cNvSpPr txBox="1"/>
          <p:nvPr/>
        </p:nvSpPr>
        <p:spPr>
          <a:xfrm>
            <a:off x="23213262" y="12421111"/>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8</a:t>
            </a:fld>
            <a:br/>
            <a:endParaRPr/>
          </a:p>
        </p:txBody>
      </p:sp>
      <p:sp>
        <p:nvSpPr>
          <p:cNvPr id="263" name="The age of a child has been amended from ‘under the age of 16’ to ‘under the age of 18’ in line with UK law…"/>
          <p:cNvSpPr/>
          <p:nvPr/>
        </p:nvSpPr>
        <p:spPr>
          <a:xfrm>
            <a:off x="777372" y="4430824"/>
            <a:ext cx="14319652" cy="7990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The age of a child has been amended from ‘under the age of 16’ to ‘under the age of 18’ in line with UK law</a:t>
            </a:r>
          </a:p>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lang="en-GB" i="1" dirty="0"/>
              <a:t>Not</a:t>
            </a:r>
            <a:r>
              <a:rPr i="1" dirty="0"/>
              <a:t> detrimental to the safety and wellbeing of the child</a:t>
            </a:r>
            <a:r>
              <a:rPr dirty="0"/>
              <a:t> has been replaced with</a:t>
            </a:r>
            <a:r>
              <a:rPr i="1" dirty="0"/>
              <a:t> not cause harm to the child</a:t>
            </a:r>
          </a:p>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lang="en-GB" dirty="0"/>
              <a:t>Impress</a:t>
            </a:r>
            <a:r>
              <a:rPr dirty="0"/>
              <a:t> has updated sub-clause 3.3 to address a child’s request to remain anonymous</a:t>
            </a:r>
          </a:p>
        </p:txBody>
      </p:sp>
      <p:sp>
        <p:nvSpPr>
          <p:cNvPr id="264"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rPr dirty="0"/>
              <a:t>The code</a:t>
            </a:r>
          </a:p>
        </p:txBody>
      </p:sp>
      <p:pic>
        <p:nvPicPr>
          <p:cNvPr id="7" name="Image" descr="Image">
            <a:hlinkClick r:id="rId3"/>
            <a:extLst>
              <a:ext uri="{FF2B5EF4-FFF2-40B4-BE49-F238E27FC236}">
                <a16:creationId xmlns:a16="http://schemas.microsoft.com/office/drawing/2014/main" id="{BDFDE21F-6FCA-411A-9864-319CA96C26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8" name="FOLLOW US @impressreg">
            <a:hlinkClick r:id="rId5"/>
            <a:extLst>
              <a:ext uri="{FF2B5EF4-FFF2-40B4-BE49-F238E27FC236}">
                <a16:creationId xmlns:a16="http://schemas.microsoft.com/office/drawing/2014/main" id="{5AD2C118-D613-4C31-85E8-C802029808C6}"/>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9" name="Image" descr="Image">
            <a:extLst>
              <a:ext uri="{FF2B5EF4-FFF2-40B4-BE49-F238E27FC236}">
                <a16:creationId xmlns:a16="http://schemas.microsoft.com/office/drawing/2014/main" id="{84707CFE-C79F-4E5F-BC0E-77F5C14268C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0" name="WWW.IMPRESS.PRESS">
            <a:extLst>
              <a:ext uri="{FF2B5EF4-FFF2-40B4-BE49-F238E27FC236}">
                <a16:creationId xmlns:a16="http://schemas.microsoft.com/office/drawing/2014/main" id="{AD004751-EBD9-4117-99EC-E29BE070962A}"/>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3" name="Graphic 2" descr="Family with two children with solid fill">
            <a:extLst>
              <a:ext uri="{FF2B5EF4-FFF2-40B4-BE49-F238E27FC236}">
                <a16:creationId xmlns:a16="http://schemas.microsoft.com/office/drawing/2014/main" id="{9C05262C-5916-3B8B-5F69-554071697A6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803134" y="3214301"/>
            <a:ext cx="7704429" cy="7704429"/>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5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Clause 3 – Children"/>
          <p:cNvSpPr txBox="1"/>
          <p:nvPr/>
        </p:nvSpPr>
        <p:spPr>
          <a:xfrm>
            <a:off x="771464" y="1929057"/>
            <a:ext cx="15778472"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3 </a:t>
            </a:r>
            <a:r>
              <a:rPr dirty="0">
                <a:solidFill>
                  <a:schemeClr val="accent1">
                    <a:hueOff val="14400000"/>
                    <a:lumOff val="-44529"/>
                  </a:schemeClr>
                </a:solidFill>
              </a:rPr>
              <a:t>– Children</a:t>
            </a:r>
          </a:p>
        </p:txBody>
      </p:sp>
      <p:sp>
        <p:nvSpPr>
          <p:cNvPr id="262" name="Text"/>
          <p:cNvSpPr txBox="1"/>
          <p:nvPr/>
        </p:nvSpPr>
        <p:spPr>
          <a:xfrm>
            <a:off x="23213262" y="12421111"/>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9</a:t>
            </a:fld>
            <a:br/>
            <a:endParaRPr/>
          </a:p>
        </p:txBody>
      </p:sp>
      <p:sp>
        <p:nvSpPr>
          <p:cNvPr id="263" name="The age of a child has been amended from ‘under the age of 16’ to ‘under the age of 18’ in line with UK law…"/>
          <p:cNvSpPr/>
          <p:nvPr/>
        </p:nvSpPr>
        <p:spPr>
          <a:xfrm>
            <a:off x="834255" y="7201962"/>
            <a:ext cx="10509267" cy="5369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Informed consent (3.1)</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Journalists must give due consideration to the competence of the child to understand consent</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An appropriate adult cannot veto a child’s refusal or revocation of consent</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Consider the maturity of a young person</a:t>
            </a:r>
          </a:p>
          <a:p>
            <a:pPr algn="l" defTabSz="457200">
              <a:lnSpc>
                <a:spcPct val="110000"/>
              </a:lnSpc>
              <a:spcBef>
                <a:spcPts val="3000"/>
              </a:spcBef>
              <a:buClr>
                <a:srgbClr val="F0916D"/>
              </a:buClr>
              <a:buSzPct val="197000"/>
              <a:defRPr sz="4000">
                <a:solidFill>
                  <a:schemeClr val="accent1">
                    <a:hueOff val="14400000"/>
                    <a:lumOff val="-44529"/>
                  </a:schemeClr>
                </a:solidFill>
                <a:latin typeface="Calibri"/>
                <a:ea typeface="Calibri"/>
                <a:cs typeface="Calibri"/>
                <a:sym typeface="Calibri"/>
              </a:defRPr>
            </a:pPr>
            <a:endParaRPr dirty="0"/>
          </a:p>
        </p:txBody>
      </p:sp>
      <p:sp>
        <p:nvSpPr>
          <p:cNvPr id="264" name="The code"/>
          <p:cNvSpPr txBox="1"/>
          <p:nvPr/>
        </p:nvSpPr>
        <p:spPr>
          <a:xfrm>
            <a:off x="777372" y="1144345"/>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rPr dirty="0"/>
              <a:t>The code</a:t>
            </a:r>
          </a:p>
        </p:txBody>
      </p:sp>
      <p:pic>
        <p:nvPicPr>
          <p:cNvPr id="7" name="Image" descr="Image">
            <a:hlinkClick r:id="rId3"/>
            <a:extLst>
              <a:ext uri="{FF2B5EF4-FFF2-40B4-BE49-F238E27FC236}">
                <a16:creationId xmlns:a16="http://schemas.microsoft.com/office/drawing/2014/main" id="{BDFDE21F-6FCA-411A-9864-319CA96C26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8" name="FOLLOW US @impressreg">
            <a:hlinkClick r:id="rId5"/>
            <a:extLst>
              <a:ext uri="{FF2B5EF4-FFF2-40B4-BE49-F238E27FC236}">
                <a16:creationId xmlns:a16="http://schemas.microsoft.com/office/drawing/2014/main" id="{5AD2C118-D613-4C31-85E8-C802029808C6}"/>
              </a:ext>
            </a:extLst>
          </p:cNvPr>
          <p:cNvSpPr txBox="1"/>
          <p:nvPr/>
        </p:nvSpPr>
        <p:spPr>
          <a:xfrm>
            <a:off x="16565638" y="1065629"/>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9" name="Image" descr="Image">
            <a:extLst>
              <a:ext uri="{FF2B5EF4-FFF2-40B4-BE49-F238E27FC236}">
                <a16:creationId xmlns:a16="http://schemas.microsoft.com/office/drawing/2014/main" id="{84707CFE-C79F-4E5F-BC0E-77F5C14268C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0" name="WWW.IMPRESS.PRESS">
            <a:extLst>
              <a:ext uri="{FF2B5EF4-FFF2-40B4-BE49-F238E27FC236}">
                <a16:creationId xmlns:a16="http://schemas.microsoft.com/office/drawing/2014/main" id="{AD004751-EBD9-4117-99EC-E29BE070962A}"/>
              </a:ext>
            </a:extLst>
          </p:cNvPr>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18" name="Graphic 17" descr="Speech with solid fill">
            <a:extLst>
              <a:ext uri="{FF2B5EF4-FFF2-40B4-BE49-F238E27FC236}">
                <a16:creationId xmlns:a16="http://schemas.microsoft.com/office/drawing/2014/main" id="{CD4BF6F1-D63D-8D26-93E3-2A4C82230A2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78531" y="3742309"/>
            <a:ext cx="3135085" cy="3135085"/>
          </a:xfrm>
          <a:prstGeom prst="rect">
            <a:avLst/>
          </a:prstGeom>
        </p:spPr>
      </p:pic>
      <p:pic>
        <p:nvPicPr>
          <p:cNvPr id="20" name="Picture 19">
            <a:extLst>
              <a:ext uri="{FF2B5EF4-FFF2-40B4-BE49-F238E27FC236}">
                <a16:creationId xmlns:a16="http://schemas.microsoft.com/office/drawing/2014/main" id="{772F267A-D7C1-25E2-1EA0-F14F4DB5A3FA}"/>
              </a:ext>
            </a:extLst>
          </p:cNvPr>
          <p:cNvPicPr>
            <a:picLocks noChangeAspect="1"/>
          </p:cNvPicPr>
          <p:nvPr/>
        </p:nvPicPr>
        <p:blipFill>
          <a:blip r:embed="rId10"/>
          <a:stretch>
            <a:fillRect/>
          </a:stretch>
        </p:blipFill>
        <p:spPr>
          <a:xfrm flipH="1">
            <a:off x="5613616" y="3742309"/>
            <a:ext cx="3135085" cy="3130477"/>
          </a:xfrm>
          <a:prstGeom prst="rect">
            <a:avLst/>
          </a:prstGeom>
        </p:spPr>
      </p:pic>
      <p:pic>
        <p:nvPicPr>
          <p:cNvPr id="23" name="Graphic 22" descr="Close with solid fill">
            <a:extLst>
              <a:ext uri="{FF2B5EF4-FFF2-40B4-BE49-F238E27FC236}">
                <a16:creationId xmlns:a16="http://schemas.microsoft.com/office/drawing/2014/main" id="{C2C1A851-9488-ACA9-1151-3C3A8B923E2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38430" y="4484494"/>
            <a:ext cx="1220657" cy="1220657"/>
          </a:xfrm>
          <a:prstGeom prst="rect">
            <a:avLst/>
          </a:prstGeom>
        </p:spPr>
      </p:pic>
      <p:pic>
        <p:nvPicPr>
          <p:cNvPr id="25" name="Graphic 24" descr="Checkmark with solid fill">
            <a:extLst>
              <a:ext uri="{FF2B5EF4-FFF2-40B4-BE49-F238E27FC236}">
                <a16:creationId xmlns:a16="http://schemas.microsoft.com/office/drawing/2014/main" id="{54704C96-C210-6F94-5A94-DF8718F3810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68147" y="4520882"/>
            <a:ext cx="1226025" cy="1226025"/>
          </a:xfrm>
          <a:prstGeom prst="rect">
            <a:avLst/>
          </a:prstGeom>
        </p:spPr>
      </p:pic>
      <p:pic>
        <p:nvPicPr>
          <p:cNvPr id="29" name="Graphic 28" descr="City with solid fill">
            <a:extLst>
              <a:ext uri="{FF2B5EF4-FFF2-40B4-BE49-F238E27FC236}">
                <a16:creationId xmlns:a16="http://schemas.microsoft.com/office/drawing/2014/main" id="{E9F6EC9E-864A-8278-395D-296152F7DD0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8362867" y="2930107"/>
            <a:ext cx="1593274" cy="1593274"/>
          </a:xfrm>
          <a:prstGeom prst="rect">
            <a:avLst/>
          </a:prstGeom>
        </p:spPr>
      </p:pic>
      <p:pic>
        <p:nvPicPr>
          <p:cNvPr id="31" name="Graphic 30" descr="Graduation cap with solid fill">
            <a:extLst>
              <a:ext uri="{FF2B5EF4-FFF2-40B4-BE49-F238E27FC236}">
                <a16:creationId xmlns:a16="http://schemas.microsoft.com/office/drawing/2014/main" id="{CE596899-A0AB-24C3-598A-FB00462F4DE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5496693" y="2689065"/>
            <a:ext cx="2106487" cy="2106487"/>
          </a:xfrm>
          <a:prstGeom prst="rect">
            <a:avLst/>
          </a:prstGeom>
        </p:spPr>
      </p:pic>
      <p:pic>
        <p:nvPicPr>
          <p:cNvPr id="33" name="Graphic 32" descr="Family with boy with solid fill">
            <a:extLst>
              <a:ext uri="{FF2B5EF4-FFF2-40B4-BE49-F238E27FC236}">
                <a16:creationId xmlns:a16="http://schemas.microsoft.com/office/drawing/2014/main" id="{9086A5C3-6707-8A1D-D897-6C617CA686E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0945570" y="3018630"/>
            <a:ext cx="1478440" cy="1478440"/>
          </a:xfrm>
          <a:prstGeom prst="rect">
            <a:avLst/>
          </a:prstGeom>
        </p:spPr>
      </p:pic>
      <p:sp>
        <p:nvSpPr>
          <p:cNvPr id="34" name="The age of a child has been amended from ‘under the age of 16’ to ‘under the age of 18’ in line with UK law…">
            <a:extLst>
              <a:ext uri="{FF2B5EF4-FFF2-40B4-BE49-F238E27FC236}">
                <a16:creationId xmlns:a16="http://schemas.microsoft.com/office/drawing/2014/main" id="{74F67890-67BA-5479-BF1A-3C0FE38342EE}"/>
              </a:ext>
            </a:extLst>
          </p:cNvPr>
          <p:cNvSpPr/>
          <p:nvPr/>
        </p:nvSpPr>
        <p:spPr>
          <a:xfrm>
            <a:off x="12073691" y="5803780"/>
            <a:ext cx="10509267" cy="1904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Jigsaw identification (3.2)</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Consider techniques or practices that remove identifying data</a:t>
            </a:r>
            <a:r>
              <a:rPr lang="en-GB" b="1" dirty="0"/>
              <a:t> </a:t>
            </a:r>
          </a:p>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endParaRPr lang="en-GB" dirty="0"/>
          </a:p>
        </p:txBody>
      </p:sp>
      <p:pic>
        <p:nvPicPr>
          <p:cNvPr id="36" name="Graphic 35" descr="Puzzle with solid fill">
            <a:extLst>
              <a:ext uri="{FF2B5EF4-FFF2-40B4-BE49-F238E27FC236}">
                <a16:creationId xmlns:a16="http://schemas.microsoft.com/office/drawing/2014/main" id="{C58CF1C8-2341-C94F-C311-79F38C8A31B8}"/>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981547" y="2234700"/>
            <a:ext cx="3015218" cy="3015218"/>
          </a:xfrm>
          <a:prstGeom prst="rect">
            <a:avLst/>
          </a:prstGeom>
        </p:spPr>
      </p:pic>
      <p:sp>
        <p:nvSpPr>
          <p:cNvPr id="37" name="The age of a child has been amended from ‘under the age of 16’ to ‘under the age of 18’ in line with UK law…">
            <a:extLst>
              <a:ext uri="{FF2B5EF4-FFF2-40B4-BE49-F238E27FC236}">
                <a16:creationId xmlns:a16="http://schemas.microsoft.com/office/drawing/2014/main" id="{8FE175F2-6554-5F1B-8DA5-084A80A5D9B7}"/>
              </a:ext>
            </a:extLst>
          </p:cNvPr>
          <p:cNvSpPr/>
          <p:nvPr/>
        </p:nvSpPr>
        <p:spPr>
          <a:xfrm>
            <a:off x="12073691" y="9440072"/>
            <a:ext cx="10509267" cy="1904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Request for anonymity (3.4)</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Content could have different meanings for the child based on their understanding of the context and their experiences</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endParaRPr lang="en-GB" dirty="0"/>
          </a:p>
          <a:p>
            <a:pPr algn="l" defTabSz="457200">
              <a:lnSpc>
                <a:spcPct val="110000"/>
              </a:lnSpc>
              <a:spcBef>
                <a:spcPts val="3000"/>
              </a:spcBef>
              <a:buClr>
                <a:srgbClr val="F0916D"/>
              </a:buClr>
              <a:buSzPct val="197000"/>
              <a:defRPr sz="4000">
                <a:solidFill>
                  <a:schemeClr val="accent1">
                    <a:hueOff val="14400000"/>
                    <a:lumOff val="-44529"/>
                  </a:schemeClr>
                </a:solidFill>
                <a:latin typeface="Calibri"/>
                <a:ea typeface="Calibri"/>
                <a:cs typeface="Calibri"/>
                <a:sym typeface="Calibri"/>
              </a:defRPr>
            </a:pPr>
            <a:endParaRPr lang="en-GB" dirty="0"/>
          </a:p>
        </p:txBody>
      </p:sp>
      <p:pic>
        <p:nvPicPr>
          <p:cNvPr id="11" name="Graphic 10" descr="Smiling face with solid fill with solid fill">
            <a:extLst>
              <a:ext uri="{FF2B5EF4-FFF2-40B4-BE49-F238E27FC236}">
                <a16:creationId xmlns:a16="http://schemas.microsoft.com/office/drawing/2014/main" id="{943E6E51-C1E6-F963-0677-15F038565ACD}"/>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8433204" y="8027231"/>
            <a:ext cx="1452600" cy="1452600"/>
          </a:xfrm>
          <a:prstGeom prst="rect">
            <a:avLst/>
          </a:prstGeom>
        </p:spPr>
      </p:pic>
      <p:pic>
        <p:nvPicPr>
          <p:cNvPr id="13" name="Graphic 12" descr="Surprised face with solid fill with solid fill">
            <a:extLst>
              <a:ext uri="{FF2B5EF4-FFF2-40B4-BE49-F238E27FC236}">
                <a16:creationId xmlns:a16="http://schemas.microsoft.com/office/drawing/2014/main" id="{AD9595E9-3DD0-49E3-253F-F8481319AED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9961990" y="8029639"/>
            <a:ext cx="1452600" cy="1452600"/>
          </a:xfrm>
          <a:prstGeom prst="rect">
            <a:avLst/>
          </a:prstGeom>
        </p:spPr>
      </p:pic>
      <p:pic>
        <p:nvPicPr>
          <p:cNvPr id="15" name="Graphic 14" descr="Angry face with solid fill with solid fill">
            <a:extLst>
              <a:ext uri="{FF2B5EF4-FFF2-40B4-BE49-F238E27FC236}">
                <a16:creationId xmlns:a16="http://schemas.microsoft.com/office/drawing/2014/main" id="{2E128C81-808D-5CE9-9611-DCA974755495}"/>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21490776" y="8027231"/>
            <a:ext cx="1452601" cy="1452601"/>
          </a:xfrm>
          <a:prstGeom prst="rect">
            <a:avLst/>
          </a:prstGeom>
        </p:spPr>
      </p:pic>
      <p:pic>
        <p:nvPicPr>
          <p:cNvPr id="17" name="Graphic 16" descr="Sad face with solid fill with solid fill">
            <a:extLst>
              <a:ext uri="{FF2B5EF4-FFF2-40B4-BE49-F238E27FC236}">
                <a16:creationId xmlns:a16="http://schemas.microsoft.com/office/drawing/2014/main" id="{E5235B57-D2AC-1A79-96F0-B294ABF9675F}"/>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22910511" y="8027231"/>
            <a:ext cx="1452600" cy="1452600"/>
          </a:xfrm>
          <a:prstGeom prst="rect">
            <a:avLst/>
          </a:prstGeom>
        </p:spPr>
      </p:pic>
    </p:spTree>
    <p:extLst>
      <p:ext uri="{BB962C8B-B14F-4D97-AF65-F5344CB8AC3E}">
        <p14:creationId xmlns:p14="http://schemas.microsoft.com/office/powerpoint/2010/main" val="19999567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3"/>
                                        </p:tgtEl>
                                        <p:attrNameLst>
                                          <p:attrName>style.visibility</p:attrName>
                                        </p:attrNameLst>
                                      </p:cBhvr>
                                      <p:to>
                                        <p:strVal val="visible"/>
                                      </p:to>
                                    </p:set>
                                    <p:animEffect transition="in" filter="fade">
                                      <p:cBhvr>
                                        <p:cTn id="19" dur="500"/>
                                        <p:tgtEl>
                                          <p:spTgt spid="26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10"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0"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10"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 grpId="0" animBg="1"/>
      <p:bldP spid="34"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Clause 4 – Discrimination"/>
          <p:cNvSpPr txBox="1"/>
          <p:nvPr/>
        </p:nvSpPr>
        <p:spPr>
          <a:xfrm>
            <a:off x="777372" y="1909220"/>
            <a:ext cx="16297648" cy="1404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Autofit/>
          </a:bodyPr>
          <a:lstStyle/>
          <a:p>
            <a:pPr algn="l" defTabSz="233679">
              <a:lnSpc>
                <a:spcPct val="70000"/>
              </a:lnSpc>
              <a:defRPr sz="8640" b="1" cap="all" spc="-345">
                <a:solidFill>
                  <a:srgbClr val="F0916D"/>
                </a:solidFill>
                <a:latin typeface="+mn-lt"/>
                <a:ea typeface="+mn-ea"/>
                <a:cs typeface="+mn-cs"/>
                <a:sym typeface="Montserrat-Bold"/>
              </a:defRPr>
            </a:pPr>
            <a:r>
              <a:rPr sz="8640" dirty="0"/>
              <a:t>Clause 4 </a:t>
            </a:r>
            <a:r>
              <a:rPr sz="8640" dirty="0">
                <a:solidFill>
                  <a:schemeClr val="accent1">
                    <a:hueOff val="14400000"/>
                    <a:lumOff val="-44529"/>
                  </a:schemeClr>
                </a:solidFill>
              </a:rPr>
              <a:t>– Discrimination</a:t>
            </a:r>
          </a:p>
        </p:txBody>
      </p:sp>
      <p:sp>
        <p:nvSpPr>
          <p:cNvPr id="268" name="Text"/>
          <p:cNvSpPr txBox="1"/>
          <p:nvPr/>
        </p:nvSpPr>
        <p:spPr>
          <a:xfrm>
            <a:off x="23213262" y="12272201"/>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10</a:t>
            </a:fld>
            <a:br/>
            <a:endParaRPr/>
          </a:p>
        </p:txBody>
      </p:sp>
      <p:sp>
        <p:nvSpPr>
          <p:cNvPr id="269" name="All references to ‘vulnerable to discrimination’ have been replaced with ‘at risk of discrimination’…"/>
          <p:cNvSpPr/>
          <p:nvPr/>
        </p:nvSpPr>
        <p:spPr>
          <a:xfrm>
            <a:off x="777372" y="4430824"/>
            <a:ext cx="11259390" cy="7990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All references to ‘vulnerable to discrimination’ have been replaced with ‘at risk of discrimination’</a:t>
            </a:r>
          </a:p>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The threshold for a breach of sub-clause 4.3 has been lowered; the phrase ‘must not incite hatred’ has been amended to say ‘must not encourage hatred or abuse’</a:t>
            </a:r>
            <a:r>
              <a:rPr lang="en-GB" dirty="0"/>
              <a:t> against any group based on their characteristics, as detailed in clause 4.1</a:t>
            </a:r>
            <a:endParaRPr dirty="0"/>
          </a:p>
        </p:txBody>
      </p:sp>
      <p:sp>
        <p:nvSpPr>
          <p:cNvPr id="270"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271" name="Picture 14" descr="Picture 14"/>
          <p:cNvPicPr>
            <a:picLocks noChangeAspect="1"/>
          </p:cNvPicPr>
          <p:nvPr/>
        </p:nvPicPr>
        <p:blipFill>
          <a:blip r:embed="rId3" cstate="email">
            <a:alphaModFix amt="45000"/>
            <a:extLst>
              <a:ext uri="{28A0092B-C50C-407E-A947-70E740481C1C}">
                <a14:useLocalDpi xmlns:a14="http://schemas.microsoft.com/office/drawing/2010/main" val="0"/>
              </a:ext>
            </a:extLst>
          </a:blip>
          <a:stretch>
            <a:fillRect/>
          </a:stretch>
        </p:blipFill>
        <p:spPr>
          <a:xfrm>
            <a:off x="12776719" y="2749780"/>
            <a:ext cx="9891895" cy="8216439"/>
          </a:xfrm>
          <a:prstGeom prst="rect">
            <a:avLst/>
          </a:prstGeom>
          <a:ln w="12700">
            <a:miter lim="400000"/>
          </a:ln>
        </p:spPr>
      </p:pic>
      <p:pic>
        <p:nvPicPr>
          <p:cNvPr id="7" name="Image" descr="Image">
            <a:hlinkClick r:id="rId4"/>
            <a:extLst>
              <a:ext uri="{FF2B5EF4-FFF2-40B4-BE49-F238E27FC236}">
                <a16:creationId xmlns:a16="http://schemas.microsoft.com/office/drawing/2014/main" id="{1A52E373-8B47-4A39-883F-783F4058759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8" name="FOLLOW US @impressreg">
            <a:hlinkClick r:id="rId6"/>
            <a:extLst>
              <a:ext uri="{FF2B5EF4-FFF2-40B4-BE49-F238E27FC236}">
                <a16:creationId xmlns:a16="http://schemas.microsoft.com/office/drawing/2014/main" id="{D4CD3E6A-50F9-4378-B879-CF5D51B0041F}"/>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9" name="Image" descr="Image">
            <a:extLst>
              <a:ext uri="{FF2B5EF4-FFF2-40B4-BE49-F238E27FC236}">
                <a16:creationId xmlns:a16="http://schemas.microsoft.com/office/drawing/2014/main" id="{0A527966-B0F8-4599-8DFA-C0FC51DDF09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0" name="WWW.IMPRESS.PRESS">
            <a:extLst>
              <a:ext uri="{FF2B5EF4-FFF2-40B4-BE49-F238E27FC236}">
                <a16:creationId xmlns:a16="http://schemas.microsoft.com/office/drawing/2014/main" id="{7029BEC8-2C99-429E-9DFA-BEFD4782C6F7}"/>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8">
                  <a:extLst>
                    <a:ext uri="{A12FA001-AC4F-418D-AE19-62706E023703}">
                      <ahyp:hlinkClr xmlns:ahyp="http://schemas.microsoft.com/office/drawing/2018/hyperlinkcolor" val="tx"/>
                    </a:ext>
                  </a:extLst>
                </a:hlinkClick>
              </a:rPr>
              <a:t>WWW.</a:t>
            </a:r>
            <a:r>
              <a:rPr lang="en-GB" dirty="0">
                <a:solidFill>
                  <a:schemeClr val="accent2"/>
                </a:solidFill>
                <a:hlinkClick r:id="rId8">
                  <a:extLst>
                    <a:ext uri="{A12FA001-AC4F-418D-AE19-62706E023703}">
                      <ahyp:hlinkClr xmlns:ahyp="http://schemas.microsoft.com/office/drawing/2018/hyperlinkcolor" val="tx"/>
                    </a:ext>
                  </a:extLst>
                </a:hlinkClick>
              </a:rPr>
              <a:t>Impress</a:t>
            </a:r>
            <a:r>
              <a:rPr dirty="0">
                <a:solidFill>
                  <a:schemeClr val="accent2"/>
                </a:solidFill>
                <a:hlinkClick r:id="rId8">
                  <a:extLst>
                    <a:ext uri="{A12FA001-AC4F-418D-AE19-62706E023703}">
                      <ahyp:hlinkClr xmlns:ahyp="http://schemas.microsoft.com/office/drawing/2018/hyperlinkcolor" val="tx"/>
                    </a:ext>
                  </a:extLst>
                </a:hlinkClick>
              </a:rPr>
              <a:t>.PRESS</a:t>
            </a:r>
            <a:endParaRPr dirty="0">
              <a:solidFill>
                <a:schemeClr val="accent2"/>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animEffect transition="in" filter="fade">
                                      <p:cBhvr>
                                        <p:cTn id="7" dur="5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Clause 4 – Discrimination"/>
          <p:cNvSpPr txBox="1"/>
          <p:nvPr/>
        </p:nvSpPr>
        <p:spPr>
          <a:xfrm>
            <a:off x="763096" y="1918301"/>
            <a:ext cx="16297648"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Autofit/>
          </a:bodyPr>
          <a:lstStyle/>
          <a:p>
            <a:pPr algn="l" defTabSz="233679">
              <a:lnSpc>
                <a:spcPct val="70000"/>
              </a:lnSpc>
              <a:defRPr sz="8640" b="1" cap="all" spc="-345">
                <a:solidFill>
                  <a:srgbClr val="F0916D"/>
                </a:solidFill>
                <a:latin typeface="+mn-lt"/>
                <a:ea typeface="+mn-ea"/>
                <a:cs typeface="+mn-cs"/>
                <a:sym typeface="Montserrat-Bold"/>
              </a:defRPr>
            </a:pPr>
            <a:r>
              <a:rPr sz="8640" dirty="0"/>
              <a:t>Clause 4 </a:t>
            </a:r>
            <a:r>
              <a:rPr sz="8640" dirty="0">
                <a:solidFill>
                  <a:schemeClr val="accent1">
                    <a:hueOff val="14400000"/>
                    <a:lumOff val="-44529"/>
                  </a:schemeClr>
                </a:solidFill>
              </a:rPr>
              <a:t>– Discrimination</a:t>
            </a:r>
          </a:p>
        </p:txBody>
      </p:sp>
      <p:sp>
        <p:nvSpPr>
          <p:cNvPr id="268" name="Text"/>
          <p:cNvSpPr txBox="1"/>
          <p:nvPr/>
        </p:nvSpPr>
        <p:spPr>
          <a:xfrm>
            <a:off x="23213262" y="12272201"/>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11</a:t>
            </a:fld>
            <a:br/>
            <a:endParaRPr/>
          </a:p>
        </p:txBody>
      </p:sp>
      <p:sp>
        <p:nvSpPr>
          <p:cNvPr id="269" name="All references to ‘vulnerable to discrimination’ have been replaced with ‘at risk of discrimination’…"/>
          <p:cNvSpPr/>
          <p:nvPr/>
        </p:nvSpPr>
        <p:spPr>
          <a:xfrm>
            <a:off x="12376368" y="3783532"/>
            <a:ext cx="11563014" cy="4885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4.3 – ‘Encourage hatred and abuse’</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Cumulative effect (4.3.1)</a:t>
            </a:r>
          </a:p>
          <a:p>
            <a:pPr algn="l" defTabSz="457200">
              <a:lnSpc>
                <a:spcPct val="110000"/>
              </a:lnSpc>
              <a:spcBef>
                <a:spcPts val="3000"/>
              </a:spcBef>
              <a:buClr>
                <a:srgbClr val="F0916D"/>
              </a:buClr>
              <a:buSzPct val="197000"/>
              <a:defRPr sz="4000">
                <a:solidFill>
                  <a:schemeClr val="accent1">
                    <a:hueOff val="14400000"/>
                    <a:lumOff val="-44529"/>
                  </a:schemeClr>
                </a:solidFill>
                <a:latin typeface="Calibri"/>
                <a:ea typeface="Calibri"/>
                <a:cs typeface="Calibri"/>
                <a:sym typeface="Calibri"/>
              </a:defRPr>
            </a:pPr>
            <a:r>
              <a:rPr lang="en-GB" i="1" dirty="0"/>
              <a:t>(d) content which perpetuates a narrative of prejudice against a particular group that can result in fear or harm against them. </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endParaRPr dirty="0"/>
          </a:p>
        </p:txBody>
      </p:sp>
      <p:sp>
        <p:nvSpPr>
          <p:cNvPr id="270" name="The code"/>
          <p:cNvSpPr txBox="1"/>
          <p:nvPr/>
        </p:nvSpPr>
        <p:spPr>
          <a:xfrm>
            <a:off x="777372" y="1144345"/>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7" name="Image" descr="Image">
            <a:hlinkClick r:id="rId3"/>
            <a:extLst>
              <a:ext uri="{FF2B5EF4-FFF2-40B4-BE49-F238E27FC236}">
                <a16:creationId xmlns:a16="http://schemas.microsoft.com/office/drawing/2014/main" id="{1A52E373-8B47-4A39-883F-783F405875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8" name="FOLLOW US @impressreg">
            <a:hlinkClick r:id="rId5"/>
            <a:extLst>
              <a:ext uri="{FF2B5EF4-FFF2-40B4-BE49-F238E27FC236}">
                <a16:creationId xmlns:a16="http://schemas.microsoft.com/office/drawing/2014/main" id="{D4CD3E6A-50F9-4378-B879-CF5D51B0041F}"/>
              </a:ext>
            </a:extLst>
          </p:cNvPr>
          <p:cNvSpPr txBox="1"/>
          <p:nvPr/>
        </p:nvSpPr>
        <p:spPr>
          <a:xfrm>
            <a:off x="16565638" y="1065629"/>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9" name="Image" descr="Image">
            <a:extLst>
              <a:ext uri="{FF2B5EF4-FFF2-40B4-BE49-F238E27FC236}">
                <a16:creationId xmlns:a16="http://schemas.microsoft.com/office/drawing/2014/main" id="{0A527966-B0F8-4599-8DFA-C0FC51DDF09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0" name="WWW.IMPRESS.PRESS">
            <a:extLst>
              <a:ext uri="{FF2B5EF4-FFF2-40B4-BE49-F238E27FC236}">
                <a16:creationId xmlns:a16="http://schemas.microsoft.com/office/drawing/2014/main" id="{7029BEC8-2C99-429E-9DFA-BEFD4782C6F7}"/>
              </a:ext>
            </a:extLst>
          </p:cNvPr>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3" name="Graphic 2" descr="Newspaper with solid fill">
            <a:extLst>
              <a:ext uri="{FF2B5EF4-FFF2-40B4-BE49-F238E27FC236}">
                <a16:creationId xmlns:a16="http://schemas.microsoft.com/office/drawing/2014/main" id="{C405C3D7-436C-3379-0EF6-9F67AD31045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944062" y="8959615"/>
            <a:ext cx="2446680" cy="2446680"/>
          </a:xfrm>
          <a:prstGeom prst="rect">
            <a:avLst/>
          </a:prstGeom>
        </p:spPr>
      </p:pic>
      <p:pic>
        <p:nvPicPr>
          <p:cNvPr id="4" name="Graphic 3" descr="Newspaper with solid fill">
            <a:extLst>
              <a:ext uri="{FF2B5EF4-FFF2-40B4-BE49-F238E27FC236}">
                <a16:creationId xmlns:a16="http://schemas.microsoft.com/office/drawing/2014/main" id="{2CBA3386-85A0-841E-C621-0B9D86C9C35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131745" y="8959615"/>
            <a:ext cx="2446680" cy="2446680"/>
          </a:xfrm>
          <a:prstGeom prst="rect">
            <a:avLst/>
          </a:prstGeom>
        </p:spPr>
      </p:pic>
      <p:pic>
        <p:nvPicPr>
          <p:cNvPr id="5" name="Graphic 4" descr="Newspaper with solid fill">
            <a:extLst>
              <a:ext uri="{FF2B5EF4-FFF2-40B4-BE49-F238E27FC236}">
                <a16:creationId xmlns:a16="http://schemas.microsoft.com/office/drawing/2014/main" id="{CB092963-1F90-BB6E-BF8F-6BDC51F416D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766582" y="8959615"/>
            <a:ext cx="2446680" cy="2446680"/>
          </a:xfrm>
          <a:prstGeom prst="rect">
            <a:avLst/>
          </a:prstGeom>
        </p:spPr>
      </p:pic>
      <p:cxnSp>
        <p:nvCxnSpPr>
          <p:cNvPr id="12" name="Straight Arrow Connector 11">
            <a:extLst>
              <a:ext uri="{FF2B5EF4-FFF2-40B4-BE49-F238E27FC236}">
                <a16:creationId xmlns:a16="http://schemas.microsoft.com/office/drawing/2014/main" id="{3F3B9B39-77A9-5D10-9A35-FDA8D2369CF6}"/>
              </a:ext>
            </a:extLst>
          </p:cNvPr>
          <p:cNvCxnSpPr/>
          <p:nvPr/>
        </p:nvCxnSpPr>
        <p:spPr>
          <a:xfrm>
            <a:off x="14390742" y="10182955"/>
            <a:ext cx="1712401" cy="0"/>
          </a:xfrm>
          <a:prstGeom prst="straightConnector1">
            <a:avLst/>
          </a:prstGeom>
          <a:noFill/>
          <a:ln w="254000" cap="flat">
            <a:solidFill>
              <a:schemeClr val="bg2">
                <a:lumMod val="50000"/>
              </a:schemeClr>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3" name="Straight Arrow Connector 12">
            <a:extLst>
              <a:ext uri="{FF2B5EF4-FFF2-40B4-BE49-F238E27FC236}">
                <a16:creationId xmlns:a16="http://schemas.microsoft.com/office/drawing/2014/main" id="{49A4FC63-4FC9-3A5B-4D6E-D0419219A651}"/>
              </a:ext>
            </a:extLst>
          </p:cNvPr>
          <p:cNvCxnSpPr/>
          <p:nvPr/>
        </p:nvCxnSpPr>
        <p:spPr>
          <a:xfrm>
            <a:off x="18787830" y="10182955"/>
            <a:ext cx="1712401" cy="0"/>
          </a:xfrm>
          <a:prstGeom prst="straightConnector1">
            <a:avLst/>
          </a:prstGeom>
          <a:noFill/>
          <a:ln w="254000" cap="flat">
            <a:solidFill>
              <a:schemeClr val="bg2">
                <a:lumMod val="50000"/>
              </a:schemeClr>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2" name="All references to ‘vulnerable to discrimination’ have been replaced with ‘at risk of discrimination’…">
            <a:extLst>
              <a:ext uri="{FF2B5EF4-FFF2-40B4-BE49-F238E27FC236}">
                <a16:creationId xmlns:a16="http://schemas.microsoft.com/office/drawing/2014/main" id="{5BDBA6FA-2860-890A-FDB3-9C66DD190EEC}"/>
              </a:ext>
            </a:extLst>
          </p:cNvPr>
          <p:cNvSpPr/>
          <p:nvPr/>
        </p:nvSpPr>
        <p:spPr>
          <a:xfrm>
            <a:off x="1077075" y="8186336"/>
            <a:ext cx="10973163" cy="24858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4.3 – ‘Encourage hatred and abuse’</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Indirect discrimination (4.3.1)</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endParaRPr dirty="0"/>
          </a:p>
        </p:txBody>
      </p:sp>
      <p:pic>
        <p:nvPicPr>
          <p:cNvPr id="15" name="Graphic 14" descr="Group of men with solid fill">
            <a:extLst>
              <a:ext uri="{FF2B5EF4-FFF2-40B4-BE49-F238E27FC236}">
                <a16:creationId xmlns:a16="http://schemas.microsoft.com/office/drawing/2014/main" id="{1A9866E1-899A-53BD-BBBA-080346B5BCA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26967" y="10466619"/>
            <a:ext cx="2202233" cy="2202233"/>
          </a:xfrm>
          <a:prstGeom prst="rect">
            <a:avLst/>
          </a:prstGeom>
        </p:spPr>
      </p:pic>
      <p:pic>
        <p:nvPicPr>
          <p:cNvPr id="16" name="Graphic 15" descr="Group of men with solid fill">
            <a:extLst>
              <a:ext uri="{FF2B5EF4-FFF2-40B4-BE49-F238E27FC236}">
                <a16:creationId xmlns:a16="http://schemas.microsoft.com/office/drawing/2014/main" id="{ABE377DF-334F-92E0-9C22-46001E02C1E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505375" y="10466619"/>
            <a:ext cx="2202233" cy="2202233"/>
          </a:xfrm>
          <a:prstGeom prst="rect">
            <a:avLst/>
          </a:prstGeom>
        </p:spPr>
      </p:pic>
      <p:sp>
        <p:nvSpPr>
          <p:cNvPr id="19" name="All references to ‘vulnerable to discrimination’ have been replaced with ‘at risk of discrimination’…">
            <a:extLst>
              <a:ext uri="{FF2B5EF4-FFF2-40B4-BE49-F238E27FC236}">
                <a16:creationId xmlns:a16="http://schemas.microsoft.com/office/drawing/2014/main" id="{A8AA13C2-5BFF-BB1B-3669-7810916467D3}"/>
              </a:ext>
            </a:extLst>
          </p:cNvPr>
          <p:cNvSpPr/>
          <p:nvPr/>
        </p:nvSpPr>
        <p:spPr>
          <a:xfrm>
            <a:off x="1077075" y="3884529"/>
            <a:ext cx="10973163" cy="3442007"/>
          </a:xfrm>
          <a:prstGeom prst="rect">
            <a:avLst/>
          </a:prstGeom>
          <a:gradFill>
            <a:gsLst>
              <a:gs pos="100000">
                <a:schemeClr val="accent4">
                  <a:lumMod val="20000"/>
                  <a:lumOff val="8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4.1 and 4.2 – who can make a complaint?</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Individual personally and directly affected </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Representative group where there is a public interest</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endParaRPr dirty="0"/>
          </a:p>
        </p:txBody>
      </p:sp>
    </p:spTree>
    <p:extLst>
      <p:ext uri="{BB962C8B-B14F-4D97-AF65-F5344CB8AC3E}">
        <p14:creationId xmlns:p14="http://schemas.microsoft.com/office/powerpoint/2010/main" val="8232334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9"/>
                                        </p:tgtEl>
                                        <p:attrNameLst>
                                          <p:attrName>style.visibility</p:attrName>
                                        </p:attrNameLst>
                                      </p:cBhvr>
                                      <p:to>
                                        <p:strVal val="visible"/>
                                      </p:to>
                                    </p:set>
                                    <p:animEffect transition="in" filter="fade">
                                      <p:cBhvr>
                                        <p:cTn id="23" dur="500"/>
                                        <p:tgtEl>
                                          <p:spTgt spid="26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 grpId="0" animBg="1"/>
      <p:bldP spid="2"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Clause 7 – Privacy"/>
          <p:cNvSpPr txBox="1"/>
          <p:nvPr/>
        </p:nvSpPr>
        <p:spPr>
          <a:xfrm>
            <a:off x="777372" y="1902776"/>
            <a:ext cx="15778472" cy="1404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7 </a:t>
            </a:r>
            <a:r>
              <a:rPr dirty="0">
                <a:solidFill>
                  <a:schemeClr val="accent1">
                    <a:hueOff val="14400000"/>
                    <a:lumOff val="-44529"/>
                  </a:schemeClr>
                </a:solidFill>
              </a:rPr>
              <a:t>– Privacy</a:t>
            </a:r>
          </a:p>
        </p:txBody>
      </p:sp>
      <p:sp>
        <p:nvSpPr>
          <p:cNvPr id="288" name="Text"/>
          <p:cNvSpPr txBox="1"/>
          <p:nvPr/>
        </p:nvSpPr>
        <p:spPr>
          <a:xfrm>
            <a:off x="23213262" y="12255575"/>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12</a:t>
            </a:fld>
            <a:br/>
            <a:endParaRPr/>
          </a:p>
        </p:txBody>
      </p:sp>
      <p:sp>
        <p:nvSpPr>
          <p:cNvPr id="289" name="Sub-clause 7.2b has been amended to provide clarity on requirements…"/>
          <p:cNvSpPr/>
          <p:nvPr/>
        </p:nvSpPr>
        <p:spPr>
          <a:xfrm>
            <a:off x="777372" y="4430824"/>
            <a:ext cx="11658240" cy="7990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Sub-clause 7.2b has been amended to provide clarity on requirements</a:t>
            </a:r>
          </a:p>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A new sub-clause 7.3 has been introduced, detailing the requirement for publishers to give reasonable consideration to the request of a person who had previously been identified in a publication and now wishes to be </a:t>
            </a:r>
            <a:r>
              <a:rPr dirty="0" err="1"/>
              <a:t>anonymised</a:t>
            </a:r>
            <a:r>
              <a:rPr lang="en-GB" dirty="0"/>
              <a:t>, as well as </a:t>
            </a:r>
            <a:r>
              <a:rPr dirty="0"/>
              <a:t>for those who were under 18 at the time of publication. This clause functions as a cross-reference to Children sub-clause 3.4 of the Code</a:t>
            </a:r>
          </a:p>
        </p:txBody>
      </p:sp>
      <p:sp>
        <p:nvSpPr>
          <p:cNvPr id="290"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7" name="Image" descr="Image">
            <a:hlinkClick r:id="rId3"/>
            <a:extLst>
              <a:ext uri="{FF2B5EF4-FFF2-40B4-BE49-F238E27FC236}">
                <a16:creationId xmlns:a16="http://schemas.microsoft.com/office/drawing/2014/main" id="{CAFEC9BF-4EED-4C4F-A6D6-58F782F08B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8" name="FOLLOW US @impressreg">
            <a:hlinkClick r:id="rId5"/>
            <a:extLst>
              <a:ext uri="{FF2B5EF4-FFF2-40B4-BE49-F238E27FC236}">
                <a16:creationId xmlns:a16="http://schemas.microsoft.com/office/drawing/2014/main" id="{7A2F28A8-3F1F-40E0-8186-A631CBF136D4}"/>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9" name="Image" descr="Image">
            <a:extLst>
              <a:ext uri="{FF2B5EF4-FFF2-40B4-BE49-F238E27FC236}">
                <a16:creationId xmlns:a16="http://schemas.microsoft.com/office/drawing/2014/main" id="{961D1ED9-F761-4E23-BF7C-E13106DA6A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0" name="WWW.IMPRESS.PRESS">
            <a:extLst>
              <a:ext uri="{FF2B5EF4-FFF2-40B4-BE49-F238E27FC236}">
                <a16:creationId xmlns:a16="http://schemas.microsoft.com/office/drawing/2014/main" id="{BF3B9BD1-AF58-45DF-B3D4-856A80CDA2FB}"/>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3" name="Graphic 2" descr="Security camera with solid fill">
            <a:extLst>
              <a:ext uri="{FF2B5EF4-FFF2-40B4-BE49-F238E27FC236}">
                <a16:creationId xmlns:a16="http://schemas.microsoft.com/office/drawing/2014/main" id="{867DEDC5-0635-E003-5031-3621AF207B2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947905" y="3636459"/>
            <a:ext cx="7620319" cy="7620319"/>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9"/>
                                        </p:tgtEl>
                                        <p:attrNameLst>
                                          <p:attrName>style.visibility</p:attrName>
                                        </p:attrNameLst>
                                      </p:cBhvr>
                                      <p:to>
                                        <p:strVal val="visible"/>
                                      </p:to>
                                    </p:set>
                                    <p:animEffect transition="in" filter="fade">
                                      <p:cBhvr>
                                        <p:cTn id="7"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Clause 7 – Privacy"/>
          <p:cNvSpPr txBox="1"/>
          <p:nvPr/>
        </p:nvSpPr>
        <p:spPr>
          <a:xfrm>
            <a:off x="777372" y="1849176"/>
            <a:ext cx="15778472"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7 </a:t>
            </a:r>
            <a:r>
              <a:rPr dirty="0">
                <a:solidFill>
                  <a:schemeClr val="accent1">
                    <a:hueOff val="14400000"/>
                    <a:lumOff val="-44529"/>
                  </a:schemeClr>
                </a:solidFill>
              </a:rPr>
              <a:t>– Privacy</a:t>
            </a:r>
          </a:p>
        </p:txBody>
      </p:sp>
      <p:sp>
        <p:nvSpPr>
          <p:cNvPr id="288" name="Text"/>
          <p:cNvSpPr txBox="1"/>
          <p:nvPr/>
        </p:nvSpPr>
        <p:spPr>
          <a:xfrm>
            <a:off x="23213262" y="12255575"/>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13</a:t>
            </a:fld>
            <a:br/>
            <a:endParaRPr/>
          </a:p>
        </p:txBody>
      </p:sp>
      <p:sp>
        <p:nvSpPr>
          <p:cNvPr id="289" name="Sub-clause 7.2b has been amended to provide clarity on requirements…"/>
          <p:cNvSpPr/>
          <p:nvPr/>
        </p:nvSpPr>
        <p:spPr>
          <a:xfrm>
            <a:off x="12704773" y="4037580"/>
            <a:ext cx="11658240" cy="7990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Take reasonable steps not to exacerbate grief or distress through intrusive newsgathering or reporting (7.2c)</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Identifying specific individuals as possibly being injured or killed before family members have learned the news from official sources</a:t>
            </a:r>
          </a:p>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Right to be forgotten (7.3) </a:t>
            </a:r>
          </a:p>
          <a:p>
            <a:pPr marL="571500" lvl="0" indent="-571500" algn="l" defTabSz="457200">
              <a:lnSpc>
                <a:spcPct val="110000"/>
              </a:lnSpc>
              <a:spcBef>
                <a:spcPts val="3000"/>
              </a:spcBef>
              <a:buClr>
                <a:srgbClr val="F0916D"/>
              </a:buClr>
              <a:buSzPct val="197000"/>
              <a:buFontTx/>
              <a:buChar char="-"/>
              <a:defRPr sz="4000">
                <a:solidFill>
                  <a:srgbClr val="D3D3D3">
                    <a:hueOff val="14400000"/>
                    <a:lumOff val="-44529"/>
                  </a:srgbClr>
                </a:solidFill>
                <a:latin typeface="Calibri"/>
                <a:ea typeface="Calibri"/>
                <a:cs typeface="Calibri"/>
                <a:sym typeface="Calibri"/>
              </a:defRPr>
            </a:pPr>
            <a:r>
              <a:rPr lang="en-GB" sz="4000" dirty="0">
                <a:solidFill>
                  <a:srgbClr val="D3D3D3">
                    <a:hueOff val="14400000"/>
                    <a:lumOff val="-44529"/>
                  </a:srgbClr>
                </a:solidFill>
                <a:latin typeface="Calibri"/>
                <a:cs typeface="Calibri"/>
                <a:sym typeface="Calibri"/>
              </a:rPr>
              <a:t>Consider requests from people who wish to ‘erase’ information about themselves</a:t>
            </a:r>
          </a:p>
          <a:p>
            <a:pPr marL="571500" lvl="0" indent="-571500" algn="l" defTabSz="457200">
              <a:lnSpc>
                <a:spcPct val="110000"/>
              </a:lnSpc>
              <a:spcBef>
                <a:spcPts val="3000"/>
              </a:spcBef>
              <a:buClr>
                <a:srgbClr val="F0916D"/>
              </a:buClr>
              <a:buSzPct val="197000"/>
              <a:buFontTx/>
              <a:buChar char="-"/>
              <a:defRPr sz="4000">
                <a:solidFill>
                  <a:srgbClr val="D3D3D3">
                    <a:hueOff val="14400000"/>
                    <a:lumOff val="-44529"/>
                  </a:srgbClr>
                </a:solidFill>
                <a:latin typeface="Calibri"/>
                <a:ea typeface="Calibri"/>
                <a:cs typeface="Calibri"/>
                <a:sym typeface="Calibri"/>
              </a:defRPr>
            </a:pPr>
            <a:r>
              <a:rPr lang="en-GB" sz="4000" dirty="0">
                <a:solidFill>
                  <a:srgbClr val="D3D3D3">
                    <a:hueOff val="14400000"/>
                    <a:lumOff val="-44529"/>
                  </a:srgbClr>
                </a:solidFill>
                <a:latin typeface="Calibri"/>
                <a:cs typeface="Calibri"/>
                <a:sym typeface="Calibri"/>
              </a:rPr>
              <a:t>‘Dead-naming’</a:t>
            </a:r>
            <a:endParaRPr lang="en-GB" dirty="0"/>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endParaRPr b="1" dirty="0"/>
          </a:p>
        </p:txBody>
      </p:sp>
      <p:sp>
        <p:nvSpPr>
          <p:cNvPr id="290" name="The code"/>
          <p:cNvSpPr txBox="1"/>
          <p:nvPr/>
        </p:nvSpPr>
        <p:spPr>
          <a:xfrm>
            <a:off x="777372" y="1144345"/>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7" name="Image" descr="Image">
            <a:hlinkClick r:id="rId3"/>
            <a:extLst>
              <a:ext uri="{FF2B5EF4-FFF2-40B4-BE49-F238E27FC236}">
                <a16:creationId xmlns:a16="http://schemas.microsoft.com/office/drawing/2014/main" id="{CAFEC9BF-4EED-4C4F-A6D6-58F782F08B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8" name="FOLLOW US @impressreg">
            <a:hlinkClick r:id="rId5"/>
            <a:extLst>
              <a:ext uri="{FF2B5EF4-FFF2-40B4-BE49-F238E27FC236}">
                <a16:creationId xmlns:a16="http://schemas.microsoft.com/office/drawing/2014/main" id="{7A2F28A8-3F1F-40E0-8186-A631CBF136D4}"/>
              </a:ext>
            </a:extLst>
          </p:cNvPr>
          <p:cNvSpPr txBox="1"/>
          <p:nvPr/>
        </p:nvSpPr>
        <p:spPr>
          <a:xfrm>
            <a:off x="16565638" y="1065629"/>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9" name="Image" descr="Image">
            <a:extLst>
              <a:ext uri="{FF2B5EF4-FFF2-40B4-BE49-F238E27FC236}">
                <a16:creationId xmlns:a16="http://schemas.microsoft.com/office/drawing/2014/main" id="{961D1ED9-F761-4E23-BF7C-E13106DA6A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0" name="WWW.IMPRESS.PRESS">
            <a:extLst>
              <a:ext uri="{FF2B5EF4-FFF2-40B4-BE49-F238E27FC236}">
                <a16:creationId xmlns:a16="http://schemas.microsoft.com/office/drawing/2014/main" id="{BF3B9BD1-AF58-45DF-B3D4-856A80CDA2FB}"/>
              </a:ext>
            </a:extLst>
          </p:cNvPr>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3" name="Graphic 2" descr="Earth globe: Africa and Europe with solid fill">
            <a:extLst>
              <a:ext uri="{FF2B5EF4-FFF2-40B4-BE49-F238E27FC236}">
                <a16:creationId xmlns:a16="http://schemas.microsoft.com/office/drawing/2014/main" id="{DA2A7287-7AB5-5B46-E0D3-B0C577BD5CA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29760" y="8950398"/>
            <a:ext cx="2590800" cy="2590800"/>
          </a:xfrm>
          <a:prstGeom prst="rect">
            <a:avLst/>
          </a:prstGeom>
        </p:spPr>
      </p:pic>
      <p:pic>
        <p:nvPicPr>
          <p:cNvPr id="11" name="Graphic 10" descr="User with solid fill">
            <a:extLst>
              <a:ext uri="{FF2B5EF4-FFF2-40B4-BE49-F238E27FC236}">
                <a16:creationId xmlns:a16="http://schemas.microsoft.com/office/drawing/2014/main" id="{B082784A-BD25-EF1C-EBA3-D573C2FA1BF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flipH="1">
            <a:off x="5922973" y="8891871"/>
            <a:ext cx="2141718" cy="2311680"/>
          </a:xfrm>
          <a:prstGeom prst="rect">
            <a:avLst/>
          </a:prstGeom>
        </p:spPr>
      </p:pic>
      <p:pic>
        <p:nvPicPr>
          <p:cNvPr id="12" name="Graphic 11" descr="User with solid fill">
            <a:extLst>
              <a:ext uri="{FF2B5EF4-FFF2-40B4-BE49-F238E27FC236}">
                <a16:creationId xmlns:a16="http://schemas.microsoft.com/office/drawing/2014/main" id="{5454B1EC-6535-E52C-3D30-52756F11617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flipH="1">
            <a:off x="4965786" y="8950398"/>
            <a:ext cx="2400317" cy="2590800"/>
          </a:xfrm>
          <a:prstGeom prst="rect">
            <a:avLst/>
          </a:prstGeom>
        </p:spPr>
      </p:pic>
      <p:pic>
        <p:nvPicPr>
          <p:cNvPr id="14" name="Graphic 13" descr="Lock with solid fill">
            <a:extLst>
              <a:ext uri="{FF2B5EF4-FFF2-40B4-BE49-F238E27FC236}">
                <a16:creationId xmlns:a16="http://schemas.microsoft.com/office/drawing/2014/main" id="{4F1B9565-9243-EFBE-6D3A-FCED7DD53A3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568516" y="8950398"/>
            <a:ext cx="2647683" cy="2647683"/>
          </a:xfrm>
          <a:prstGeom prst="rect">
            <a:avLst/>
          </a:prstGeom>
        </p:spPr>
      </p:pic>
      <p:sp>
        <p:nvSpPr>
          <p:cNvPr id="15" name="TextBox 14">
            <a:extLst>
              <a:ext uri="{FF2B5EF4-FFF2-40B4-BE49-F238E27FC236}">
                <a16:creationId xmlns:a16="http://schemas.microsoft.com/office/drawing/2014/main" id="{BC914D6C-2701-9ADE-A956-3E262BE81D61}"/>
              </a:ext>
            </a:extLst>
          </p:cNvPr>
          <p:cNvSpPr txBox="1"/>
          <p:nvPr/>
        </p:nvSpPr>
        <p:spPr>
          <a:xfrm>
            <a:off x="1854306" y="11645151"/>
            <a:ext cx="2866254" cy="4411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200" b="0" i="0" u="none" strike="noStrike" cap="none" spc="0" normalizeH="0" baseline="0" dirty="0">
                <a:ln>
                  <a:noFill/>
                </a:ln>
                <a:solidFill>
                  <a:srgbClr val="385577"/>
                </a:solidFill>
                <a:effectLst/>
                <a:uFillTx/>
                <a:latin typeface="GT Pressura Mono"/>
                <a:ea typeface="GT Pressura Mono"/>
                <a:cs typeface="GT Pressura Mono"/>
                <a:sym typeface="GT Pressura Mono"/>
              </a:rPr>
              <a:t>Everyone</a:t>
            </a:r>
          </a:p>
        </p:txBody>
      </p:sp>
      <p:sp>
        <p:nvSpPr>
          <p:cNvPr id="17" name="TextBox 16">
            <a:extLst>
              <a:ext uri="{FF2B5EF4-FFF2-40B4-BE49-F238E27FC236}">
                <a16:creationId xmlns:a16="http://schemas.microsoft.com/office/drawing/2014/main" id="{294A2F96-6E78-61F6-DADF-D8F0E840B28D}"/>
              </a:ext>
            </a:extLst>
          </p:cNvPr>
          <p:cNvSpPr txBox="1"/>
          <p:nvPr/>
        </p:nvSpPr>
        <p:spPr>
          <a:xfrm>
            <a:off x="4965786" y="11475874"/>
            <a:ext cx="2866254"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dirty="0"/>
              <a:t>Friends/Friends of friends</a:t>
            </a:r>
            <a:endParaRPr kumimoji="0" lang="en-GB" sz="2200" b="0" i="0" u="none" strike="noStrike" cap="none" spc="0" normalizeH="0" baseline="0" dirty="0">
              <a:ln>
                <a:noFill/>
              </a:ln>
              <a:solidFill>
                <a:srgbClr val="385577"/>
              </a:solidFill>
              <a:effectLst/>
              <a:uFillTx/>
              <a:latin typeface="GT Pressura Mono"/>
              <a:ea typeface="GT Pressura Mono"/>
              <a:cs typeface="GT Pressura Mono"/>
              <a:sym typeface="GT Pressura Mono"/>
            </a:endParaRPr>
          </a:p>
        </p:txBody>
      </p:sp>
      <p:sp>
        <p:nvSpPr>
          <p:cNvPr id="18" name="TextBox 17">
            <a:extLst>
              <a:ext uri="{FF2B5EF4-FFF2-40B4-BE49-F238E27FC236}">
                <a16:creationId xmlns:a16="http://schemas.microsoft.com/office/drawing/2014/main" id="{FFA29113-2494-ED04-A7CC-A802B84C9AD1}"/>
              </a:ext>
            </a:extLst>
          </p:cNvPr>
          <p:cNvSpPr txBox="1"/>
          <p:nvPr/>
        </p:nvSpPr>
        <p:spPr>
          <a:xfrm>
            <a:off x="8459230" y="11712078"/>
            <a:ext cx="2866254" cy="4411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dirty="0"/>
              <a:t>Only me</a:t>
            </a:r>
            <a:endParaRPr kumimoji="0" lang="en-GB" sz="2200" b="0" i="0" u="none" strike="noStrike" cap="none" spc="0" normalizeH="0" baseline="0" dirty="0">
              <a:ln>
                <a:noFill/>
              </a:ln>
              <a:solidFill>
                <a:srgbClr val="385577"/>
              </a:solidFill>
              <a:effectLst/>
              <a:uFillTx/>
              <a:latin typeface="GT Pressura Mono"/>
              <a:ea typeface="GT Pressura Mono"/>
              <a:cs typeface="GT Pressura Mono"/>
              <a:sym typeface="GT Pressura Mono"/>
            </a:endParaRPr>
          </a:p>
        </p:txBody>
      </p:sp>
      <p:sp>
        <p:nvSpPr>
          <p:cNvPr id="20" name="Sub-clause 7.2b has been amended to provide clarity on requirements…">
            <a:extLst>
              <a:ext uri="{FF2B5EF4-FFF2-40B4-BE49-F238E27FC236}">
                <a16:creationId xmlns:a16="http://schemas.microsoft.com/office/drawing/2014/main" id="{6D53334E-0A7D-4DB7-0A93-30561F967099}"/>
              </a:ext>
            </a:extLst>
          </p:cNvPr>
          <p:cNvSpPr/>
          <p:nvPr/>
        </p:nvSpPr>
        <p:spPr>
          <a:xfrm>
            <a:off x="891758" y="4037580"/>
            <a:ext cx="11658240" cy="7990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71500" indent="-571500" algn="l" defTabSz="457200">
              <a:lnSpc>
                <a:spcPct val="110000"/>
              </a:lnSpc>
              <a:spcBef>
                <a:spcPts val="3000"/>
              </a:spcBef>
              <a:buClr>
                <a:srgbClr val="F0916D"/>
              </a:buClr>
              <a:buSzPct val="197000"/>
              <a:buFont typeface="Arial" panose="020B0604020202020204" pitchFamily="34" charset="0"/>
              <a:buChar char="•"/>
              <a:defRPr sz="4000">
                <a:solidFill>
                  <a:schemeClr val="accent1">
                    <a:hueOff val="14400000"/>
                    <a:lumOff val="-44529"/>
                  </a:schemeClr>
                </a:solidFill>
                <a:latin typeface="Calibri"/>
                <a:ea typeface="Calibri"/>
                <a:cs typeface="Calibri"/>
                <a:sym typeface="Calibri"/>
              </a:defRPr>
            </a:pPr>
            <a:r>
              <a:rPr lang="en-GB" b="1" dirty="0"/>
              <a:t>Obtaining information online </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Absence of privacy settings = weaker expectation of privacy, but does not mean consent to publication of content (7.1)</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r>
              <a:rPr lang="en-GB" dirty="0"/>
              <a:t>Refrain from using fake social media accounts (7.2a)</a:t>
            </a:r>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endParaRPr lang="en-GB" dirty="0"/>
          </a:p>
          <a:p>
            <a:pPr marL="571500" indent="-571500" algn="l" defTabSz="457200">
              <a:lnSpc>
                <a:spcPct val="110000"/>
              </a:lnSpc>
              <a:spcBef>
                <a:spcPts val="3000"/>
              </a:spcBef>
              <a:buClr>
                <a:srgbClr val="F0916D"/>
              </a:buClr>
              <a:buSzPct val="197000"/>
              <a:buFontTx/>
              <a:buChar char="-"/>
              <a:defRPr sz="4000">
                <a:solidFill>
                  <a:schemeClr val="accent1">
                    <a:hueOff val="14400000"/>
                    <a:lumOff val="-44529"/>
                  </a:schemeClr>
                </a:solidFill>
                <a:latin typeface="Calibri"/>
                <a:ea typeface="Calibri"/>
                <a:cs typeface="Calibri"/>
                <a:sym typeface="Calibri"/>
              </a:defRPr>
            </a:pPr>
            <a:endParaRPr dirty="0"/>
          </a:p>
        </p:txBody>
      </p:sp>
    </p:spTree>
    <p:extLst>
      <p:ext uri="{BB962C8B-B14F-4D97-AF65-F5344CB8AC3E}">
        <p14:creationId xmlns:p14="http://schemas.microsoft.com/office/powerpoint/2010/main" val="33134139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9"/>
                                        </p:tgtEl>
                                        <p:attrNameLst>
                                          <p:attrName>style.visibility</p:attrName>
                                        </p:attrNameLst>
                                      </p:cBhvr>
                                      <p:to>
                                        <p:strVal val="visible"/>
                                      </p:to>
                                    </p:set>
                                    <p:animEffect transition="in" filter="fade">
                                      <p:cBhvr>
                                        <p:cTn id="33"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0" animBg="1"/>
      <p:bldP spid="15" grpId="0"/>
      <p:bldP spid="17" grpId="0"/>
      <p:bldP spid="18" grpId="0"/>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lause 6 – Justice"/>
          <p:cNvSpPr txBox="1"/>
          <p:nvPr/>
        </p:nvSpPr>
        <p:spPr>
          <a:xfrm>
            <a:off x="777372" y="1711921"/>
            <a:ext cx="15778472" cy="20551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sz="6600" dirty="0"/>
              <a:t>Clause </a:t>
            </a:r>
            <a:r>
              <a:rPr lang="en-GB" sz="6600" dirty="0"/>
              <a:t>2</a:t>
            </a:r>
            <a:r>
              <a:rPr sz="6600" dirty="0"/>
              <a:t> </a:t>
            </a:r>
            <a:r>
              <a:rPr sz="6600" dirty="0">
                <a:solidFill>
                  <a:schemeClr val="accent1">
                    <a:hueOff val="14400000"/>
                    <a:lumOff val="-44529"/>
                  </a:schemeClr>
                </a:solidFill>
              </a:rPr>
              <a:t>– </a:t>
            </a:r>
            <a:r>
              <a:rPr lang="en-GB" sz="6600" dirty="0">
                <a:solidFill>
                  <a:schemeClr val="accent1">
                    <a:hueOff val="14400000"/>
                    <a:lumOff val="-44529"/>
                  </a:schemeClr>
                </a:solidFill>
              </a:rPr>
              <a:t>ATTRIBUTION &amp; plagiarism </a:t>
            </a:r>
            <a:endParaRPr sz="6600" dirty="0">
              <a:solidFill>
                <a:schemeClr val="accent1">
                  <a:hueOff val="14400000"/>
                  <a:lumOff val="-44529"/>
                </a:schemeClr>
              </a:solidFill>
            </a:endParaRPr>
          </a:p>
        </p:txBody>
      </p:sp>
      <p:sp>
        <p:nvSpPr>
          <p:cNvPr id="280" name="Text"/>
          <p:cNvSpPr txBox="1"/>
          <p:nvPr/>
        </p:nvSpPr>
        <p:spPr>
          <a:xfrm>
            <a:off x="23213262" y="12282927"/>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14</a:t>
            </a:fld>
            <a:br/>
            <a:endParaRPr/>
          </a:p>
        </p:txBody>
      </p:sp>
      <p:sp>
        <p:nvSpPr>
          <p:cNvPr id="281" name="IMPRESS has created a new sub-clause 6.3 which instructs publishers not to identify suspects pre-charge and prior to the commencement of legal proceedings, in line with recent changes in UK law"/>
          <p:cNvSpPr/>
          <p:nvPr/>
        </p:nvSpPr>
        <p:spPr>
          <a:xfrm>
            <a:off x="777372" y="4292640"/>
            <a:ext cx="10150119" cy="7990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lvl1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lvl1pPr>
          </a:lstStyle>
          <a:p>
            <a:pPr marL="0" indent="0">
              <a:buNone/>
            </a:pPr>
            <a:r>
              <a:rPr lang="en-GB" b="1" dirty="0"/>
              <a:t>2.1. </a:t>
            </a:r>
            <a:r>
              <a:rPr lang="en-GB" dirty="0"/>
              <a:t>Publishers must take all reasonable steps to identify and credit the originator of ay third-party content.</a:t>
            </a:r>
          </a:p>
          <a:p>
            <a:pPr marL="0" indent="0">
              <a:buNone/>
            </a:pPr>
            <a:r>
              <a:rPr lang="en-GB" b="1" dirty="0"/>
              <a:t>2.2. </a:t>
            </a:r>
            <a:r>
              <a:rPr lang="en-GB" dirty="0"/>
              <a:t>Publishers must correct any failure to credit the originator of any third-party content with equal prominence at the earliest opportunity.</a:t>
            </a:r>
            <a:endParaRPr dirty="0"/>
          </a:p>
        </p:txBody>
      </p:sp>
      <p:sp>
        <p:nvSpPr>
          <p:cNvPr id="282"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9" name="Image" descr="Image">
            <a:hlinkClick r:id="rId3"/>
            <a:extLst>
              <a:ext uri="{FF2B5EF4-FFF2-40B4-BE49-F238E27FC236}">
                <a16:creationId xmlns:a16="http://schemas.microsoft.com/office/drawing/2014/main" id="{C23FE9D7-F88B-40CD-BD7C-BF1B625FEF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0" name="FOLLOW US @impressreg">
            <a:hlinkClick r:id="rId5"/>
            <a:extLst>
              <a:ext uri="{FF2B5EF4-FFF2-40B4-BE49-F238E27FC236}">
                <a16:creationId xmlns:a16="http://schemas.microsoft.com/office/drawing/2014/main" id="{8E7E7047-96A9-446C-8D14-37B1DAA41203}"/>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1" name="Image" descr="Image">
            <a:extLst>
              <a:ext uri="{FF2B5EF4-FFF2-40B4-BE49-F238E27FC236}">
                <a16:creationId xmlns:a16="http://schemas.microsoft.com/office/drawing/2014/main" id="{7841B244-54FE-477B-A1CF-A4481229750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2" name="WWW.IMPRESS.PRESS">
            <a:extLst>
              <a:ext uri="{FF2B5EF4-FFF2-40B4-BE49-F238E27FC236}">
                <a16:creationId xmlns:a16="http://schemas.microsoft.com/office/drawing/2014/main" id="{B3C2E84F-88B8-4A3C-92DC-3FBC66032082}"/>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4" name="Graphic 3" descr="Robber with solid fill">
            <a:extLst>
              <a:ext uri="{FF2B5EF4-FFF2-40B4-BE49-F238E27FC236}">
                <a16:creationId xmlns:a16="http://schemas.microsoft.com/office/drawing/2014/main" id="{27D6B962-EAD8-D006-FE0E-8FD42E1E9F8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580483" y="4174837"/>
            <a:ext cx="6609043" cy="6609043"/>
          </a:xfrm>
          <a:prstGeom prst="rect">
            <a:avLst/>
          </a:prstGeom>
        </p:spPr>
      </p:pic>
    </p:spTree>
    <p:extLst>
      <p:ext uri="{BB962C8B-B14F-4D97-AF65-F5344CB8AC3E}">
        <p14:creationId xmlns:p14="http://schemas.microsoft.com/office/powerpoint/2010/main" val="39568899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fade">
                                      <p:cBhvr>
                                        <p:cTn id="7" dur="5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lause 6 – Justice"/>
          <p:cNvSpPr txBox="1"/>
          <p:nvPr/>
        </p:nvSpPr>
        <p:spPr>
          <a:xfrm>
            <a:off x="777372" y="1946204"/>
            <a:ext cx="15778472" cy="1404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a:t>
            </a:r>
            <a:r>
              <a:rPr lang="en-GB" dirty="0"/>
              <a:t>5</a:t>
            </a:r>
            <a:r>
              <a:rPr dirty="0"/>
              <a:t> </a:t>
            </a:r>
            <a:r>
              <a:rPr dirty="0">
                <a:solidFill>
                  <a:schemeClr val="accent1">
                    <a:hueOff val="14400000"/>
                    <a:lumOff val="-44529"/>
                  </a:schemeClr>
                </a:solidFill>
              </a:rPr>
              <a:t>– </a:t>
            </a:r>
            <a:r>
              <a:rPr lang="en-GB" dirty="0">
                <a:solidFill>
                  <a:schemeClr val="accent1">
                    <a:hueOff val="14400000"/>
                    <a:lumOff val="-44529"/>
                  </a:schemeClr>
                </a:solidFill>
              </a:rPr>
              <a:t>Harassment</a:t>
            </a:r>
            <a:endParaRPr dirty="0">
              <a:solidFill>
                <a:schemeClr val="accent1">
                  <a:hueOff val="14400000"/>
                  <a:lumOff val="-44529"/>
                </a:schemeClr>
              </a:solidFill>
            </a:endParaRPr>
          </a:p>
        </p:txBody>
      </p:sp>
      <p:sp>
        <p:nvSpPr>
          <p:cNvPr id="280" name="Text"/>
          <p:cNvSpPr txBox="1"/>
          <p:nvPr/>
        </p:nvSpPr>
        <p:spPr>
          <a:xfrm>
            <a:off x="23213262" y="12282927"/>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15</a:t>
            </a:fld>
            <a:br/>
            <a:endParaRPr/>
          </a:p>
        </p:txBody>
      </p:sp>
      <p:sp>
        <p:nvSpPr>
          <p:cNvPr id="282"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9" name="Image" descr="Image">
            <a:hlinkClick r:id="rId3"/>
            <a:extLst>
              <a:ext uri="{FF2B5EF4-FFF2-40B4-BE49-F238E27FC236}">
                <a16:creationId xmlns:a16="http://schemas.microsoft.com/office/drawing/2014/main" id="{C23FE9D7-F88B-40CD-BD7C-BF1B625FEF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0" name="FOLLOW US @impressreg">
            <a:hlinkClick r:id="rId5"/>
            <a:extLst>
              <a:ext uri="{FF2B5EF4-FFF2-40B4-BE49-F238E27FC236}">
                <a16:creationId xmlns:a16="http://schemas.microsoft.com/office/drawing/2014/main" id="{8E7E7047-96A9-446C-8D14-37B1DAA41203}"/>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1" name="Image" descr="Image">
            <a:extLst>
              <a:ext uri="{FF2B5EF4-FFF2-40B4-BE49-F238E27FC236}">
                <a16:creationId xmlns:a16="http://schemas.microsoft.com/office/drawing/2014/main" id="{7841B244-54FE-477B-A1CF-A4481229750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2" name="WWW.IMPRESS.PRESS">
            <a:extLst>
              <a:ext uri="{FF2B5EF4-FFF2-40B4-BE49-F238E27FC236}">
                <a16:creationId xmlns:a16="http://schemas.microsoft.com/office/drawing/2014/main" id="{B3C2E84F-88B8-4A3C-92DC-3FBC66032082}"/>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sp>
        <p:nvSpPr>
          <p:cNvPr id="2" name="The wording of sub-clause 5.1 has been amended from ‘engage in intimidation’ to ‘engage in intimidation or harassment’">
            <a:extLst>
              <a:ext uri="{FF2B5EF4-FFF2-40B4-BE49-F238E27FC236}">
                <a16:creationId xmlns:a16="http://schemas.microsoft.com/office/drawing/2014/main" id="{3DF62CDC-0278-E2A5-60FD-1045F07A2A73}"/>
              </a:ext>
            </a:extLst>
          </p:cNvPr>
          <p:cNvSpPr/>
          <p:nvPr/>
        </p:nvSpPr>
        <p:spPr>
          <a:xfrm>
            <a:off x="777372" y="4430824"/>
            <a:ext cx="10150119" cy="7990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lvl1pPr>
          </a:lstStyle>
          <a:p>
            <a:r>
              <a:rPr dirty="0"/>
              <a:t>The wording of sub-clause 5.1 has been amended from ‘engage in intimidation’ to ‘engage in intimidation or harassment’</a:t>
            </a:r>
          </a:p>
        </p:txBody>
      </p:sp>
      <p:pic>
        <p:nvPicPr>
          <p:cNvPr id="4" name="Picture 20" descr="Picture 20">
            <a:extLst>
              <a:ext uri="{FF2B5EF4-FFF2-40B4-BE49-F238E27FC236}">
                <a16:creationId xmlns:a16="http://schemas.microsoft.com/office/drawing/2014/main" id="{D9F852AA-05E1-A477-9660-CF1CBC6FCF7E}"/>
              </a:ext>
            </a:extLst>
          </p:cNvPr>
          <p:cNvPicPr>
            <a:picLocks noChangeAspect="1"/>
          </p:cNvPicPr>
          <p:nvPr/>
        </p:nvPicPr>
        <p:blipFill>
          <a:blip r:embed="rId8" cstate="email">
            <a:alphaModFix amt="45000"/>
            <a:extLst>
              <a:ext uri="{28A0092B-C50C-407E-A947-70E740481C1C}">
                <a14:useLocalDpi xmlns:a14="http://schemas.microsoft.com/office/drawing/2010/main" val="0"/>
              </a:ext>
            </a:extLst>
          </a:blip>
          <a:stretch>
            <a:fillRect/>
          </a:stretch>
        </p:blipFill>
        <p:spPr>
          <a:xfrm>
            <a:off x="13766533" y="3784244"/>
            <a:ext cx="8344848" cy="6147512"/>
          </a:xfrm>
          <a:prstGeom prst="rect">
            <a:avLst/>
          </a:prstGeom>
          <a:ln w="12700">
            <a:miter lim="400000"/>
          </a:ln>
        </p:spPr>
      </p:pic>
    </p:spTree>
    <p:extLst>
      <p:ext uri="{BB962C8B-B14F-4D97-AF65-F5344CB8AC3E}">
        <p14:creationId xmlns:p14="http://schemas.microsoft.com/office/powerpoint/2010/main" val="27522139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lause 6 – Justice"/>
          <p:cNvSpPr txBox="1"/>
          <p:nvPr/>
        </p:nvSpPr>
        <p:spPr>
          <a:xfrm>
            <a:off x="777372" y="1955277"/>
            <a:ext cx="15778472"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233679">
              <a:lnSpc>
                <a:spcPct val="70000"/>
              </a:lnSpc>
              <a:defRPr sz="8640" b="1" cap="all" spc="-345">
                <a:solidFill>
                  <a:srgbClr val="F0916D"/>
                </a:solidFill>
                <a:latin typeface="+mn-lt"/>
                <a:ea typeface="+mn-ea"/>
                <a:cs typeface="+mn-cs"/>
                <a:sym typeface="Montserrat-Bold"/>
              </a:defRPr>
            </a:pPr>
            <a:r>
              <a:rPr dirty="0"/>
              <a:t>Clause 6 </a:t>
            </a:r>
            <a:r>
              <a:rPr dirty="0">
                <a:solidFill>
                  <a:schemeClr val="accent1">
                    <a:hueOff val="14400000"/>
                    <a:lumOff val="-44529"/>
                  </a:schemeClr>
                </a:solidFill>
              </a:rPr>
              <a:t>– Justice</a:t>
            </a:r>
          </a:p>
        </p:txBody>
      </p:sp>
      <p:sp>
        <p:nvSpPr>
          <p:cNvPr id="280" name="Text"/>
          <p:cNvSpPr txBox="1"/>
          <p:nvPr/>
        </p:nvSpPr>
        <p:spPr>
          <a:xfrm>
            <a:off x="23213262" y="12282927"/>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16</a:t>
            </a:fld>
            <a:br/>
            <a:endParaRPr/>
          </a:p>
        </p:txBody>
      </p:sp>
      <p:sp>
        <p:nvSpPr>
          <p:cNvPr id="281" name="IMPRESS has created a new sub-clause 6.3 which instructs publishers not to identify suspects pre-charge and prior to the commencement of legal proceedings, in line with recent changes in UK law"/>
          <p:cNvSpPr/>
          <p:nvPr/>
        </p:nvSpPr>
        <p:spPr>
          <a:xfrm>
            <a:off x="777372" y="4430824"/>
            <a:ext cx="10150119" cy="7990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lvl1pPr>
          </a:lstStyle>
          <a:p>
            <a:r>
              <a:rPr lang="en-GB" dirty="0"/>
              <a:t>Impress</a:t>
            </a:r>
            <a:r>
              <a:rPr dirty="0"/>
              <a:t> has created a new sub-clause 6.3 which instructs publishers not to identify</a:t>
            </a:r>
            <a:r>
              <a:rPr lang="en-GB" dirty="0"/>
              <a:t> any people under criminal investigation before being charged, unless the police have released a name or other identifying information.</a:t>
            </a:r>
            <a:endParaRPr dirty="0"/>
          </a:p>
        </p:txBody>
      </p:sp>
      <p:sp>
        <p:nvSpPr>
          <p:cNvPr id="282" name="The code"/>
          <p:cNvSpPr txBox="1"/>
          <p:nvPr/>
        </p:nvSpPr>
        <p:spPr>
          <a:xfrm>
            <a:off x="777372" y="1144345"/>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9" name="Image" descr="Image">
            <a:hlinkClick r:id="rId3"/>
            <a:extLst>
              <a:ext uri="{FF2B5EF4-FFF2-40B4-BE49-F238E27FC236}">
                <a16:creationId xmlns:a16="http://schemas.microsoft.com/office/drawing/2014/main" id="{C23FE9D7-F88B-40CD-BD7C-BF1B625FEF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0" name="FOLLOW US @impressreg">
            <a:hlinkClick r:id="rId5"/>
            <a:extLst>
              <a:ext uri="{FF2B5EF4-FFF2-40B4-BE49-F238E27FC236}">
                <a16:creationId xmlns:a16="http://schemas.microsoft.com/office/drawing/2014/main" id="{8E7E7047-96A9-446C-8D14-37B1DAA41203}"/>
              </a:ext>
            </a:extLst>
          </p:cNvPr>
          <p:cNvSpPr txBox="1"/>
          <p:nvPr/>
        </p:nvSpPr>
        <p:spPr>
          <a:xfrm>
            <a:off x="16565638" y="1065629"/>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1" name="Image" descr="Image">
            <a:extLst>
              <a:ext uri="{FF2B5EF4-FFF2-40B4-BE49-F238E27FC236}">
                <a16:creationId xmlns:a16="http://schemas.microsoft.com/office/drawing/2014/main" id="{7841B244-54FE-477B-A1CF-A4481229750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2" name="WWW.IMPRESS.PRESS">
            <a:extLst>
              <a:ext uri="{FF2B5EF4-FFF2-40B4-BE49-F238E27FC236}">
                <a16:creationId xmlns:a16="http://schemas.microsoft.com/office/drawing/2014/main" id="{B3C2E84F-88B8-4A3C-92DC-3FBC66032082}"/>
              </a:ext>
            </a:extLst>
          </p:cNvPr>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3" name="Graphic 2" descr="Scales of justice with solid fill">
            <a:extLst>
              <a:ext uri="{FF2B5EF4-FFF2-40B4-BE49-F238E27FC236}">
                <a16:creationId xmlns:a16="http://schemas.microsoft.com/office/drawing/2014/main" id="{5F8A8EBC-1653-4CBF-8140-3A4720CB286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031411" y="2528942"/>
            <a:ext cx="8013942" cy="8013942"/>
          </a:xfrm>
          <a:prstGeom prst="rect">
            <a:avLst/>
          </a:prstGeom>
        </p:spPr>
      </p:pic>
    </p:spTree>
    <p:extLst>
      <p:ext uri="{BB962C8B-B14F-4D97-AF65-F5344CB8AC3E}">
        <p14:creationId xmlns:p14="http://schemas.microsoft.com/office/powerpoint/2010/main" val="31058649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1"/>
                                        </p:tgtEl>
                                        <p:attrNameLst>
                                          <p:attrName>style.visibility</p:attrName>
                                        </p:attrNameLst>
                                      </p:cBhvr>
                                      <p:to>
                                        <p:strVal val="visible"/>
                                      </p:to>
                                    </p:set>
                                    <p:animEffect transition="in" filter="fade">
                                      <p:cBhvr>
                                        <p:cTn id="7" dur="5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lause 6 – Justice"/>
          <p:cNvSpPr txBox="1"/>
          <p:nvPr/>
        </p:nvSpPr>
        <p:spPr>
          <a:xfrm>
            <a:off x="777372" y="2119491"/>
            <a:ext cx="15778472" cy="14045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fontScale="85000" lnSpcReduction="10000"/>
          </a:bodyPr>
          <a:lstStyle/>
          <a:p>
            <a:pPr algn="l" defTabSz="233679">
              <a:lnSpc>
                <a:spcPct val="70000"/>
              </a:lnSpc>
              <a:defRPr sz="8640" b="1" cap="all" spc="-345">
                <a:solidFill>
                  <a:srgbClr val="F0916D"/>
                </a:solidFill>
                <a:latin typeface="+mn-lt"/>
                <a:ea typeface="+mn-ea"/>
                <a:cs typeface="+mn-cs"/>
                <a:sym typeface="Montserrat-Bold"/>
              </a:defRPr>
            </a:pPr>
            <a:r>
              <a:rPr dirty="0"/>
              <a:t>Clause </a:t>
            </a:r>
            <a:r>
              <a:rPr lang="en-GB" dirty="0"/>
              <a:t>9</a:t>
            </a:r>
            <a:r>
              <a:rPr dirty="0"/>
              <a:t> </a:t>
            </a:r>
            <a:r>
              <a:rPr dirty="0">
                <a:solidFill>
                  <a:schemeClr val="accent1">
                    <a:hueOff val="14400000"/>
                    <a:lumOff val="-44529"/>
                  </a:schemeClr>
                </a:solidFill>
              </a:rPr>
              <a:t>– </a:t>
            </a:r>
            <a:r>
              <a:rPr lang="en-GB" dirty="0">
                <a:solidFill>
                  <a:schemeClr val="accent1">
                    <a:hueOff val="14400000"/>
                    <a:lumOff val="-44529"/>
                  </a:schemeClr>
                </a:solidFill>
              </a:rPr>
              <a:t>Self-Harm &amp; Suicide</a:t>
            </a:r>
            <a:endParaRPr dirty="0">
              <a:solidFill>
                <a:schemeClr val="accent1">
                  <a:hueOff val="14400000"/>
                  <a:lumOff val="-44529"/>
                </a:schemeClr>
              </a:solidFill>
            </a:endParaRPr>
          </a:p>
        </p:txBody>
      </p:sp>
      <p:sp>
        <p:nvSpPr>
          <p:cNvPr id="280" name="Text"/>
          <p:cNvSpPr txBox="1"/>
          <p:nvPr/>
        </p:nvSpPr>
        <p:spPr>
          <a:xfrm>
            <a:off x="23213262" y="12282927"/>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17</a:t>
            </a:fld>
            <a:br/>
            <a:endParaRPr/>
          </a:p>
        </p:txBody>
      </p:sp>
      <p:sp>
        <p:nvSpPr>
          <p:cNvPr id="282" name="The code"/>
          <p:cNvSpPr txBox="1"/>
          <p:nvPr/>
        </p:nvSpPr>
        <p:spPr>
          <a:xfrm>
            <a:off x="777372" y="1144345"/>
            <a:ext cx="11658240" cy="646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9" name="Image" descr="Image">
            <a:hlinkClick r:id="rId3"/>
            <a:extLst>
              <a:ext uri="{FF2B5EF4-FFF2-40B4-BE49-F238E27FC236}">
                <a16:creationId xmlns:a16="http://schemas.microsoft.com/office/drawing/2014/main" id="{C23FE9D7-F88B-40CD-BD7C-BF1B625FEF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0" name="FOLLOW US @impressreg">
            <a:hlinkClick r:id="rId5"/>
            <a:extLst>
              <a:ext uri="{FF2B5EF4-FFF2-40B4-BE49-F238E27FC236}">
                <a16:creationId xmlns:a16="http://schemas.microsoft.com/office/drawing/2014/main" id="{8E7E7047-96A9-446C-8D14-37B1DAA41203}"/>
              </a:ext>
            </a:extLst>
          </p:cNvPr>
          <p:cNvSpPr txBox="1"/>
          <p:nvPr/>
        </p:nvSpPr>
        <p:spPr>
          <a:xfrm>
            <a:off x="16565638" y="1065629"/>
            <a:ext cx="438485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1" name="Image" descr="Image">
            <a:extLst>
              <a:ext uri="{FF2B5EF4-FFF2-40B4-BE49-F238E27FC236}">
                <a16:creationId xmlns:a16="http://schemas.microsoft.com/office/drawing/2014/main" id="{7841B244-54FE-477B-A1CF-A4481229750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2" name="WWW.IMPRESS.PRESS">
            <a:extLst>
              <a:ext uri="{FF2B5EF4-FFF2-40B4-BE49-F238E27FC236}">
                <a16:creationId xmlns:a16="http://schemas.microsoft.com/office/drawing/2014/main" id="{B3C2E84F-88B8-4A3C-92DC-3FBC66032082}"/>
              </a:ext>
            </a:extLst>
          </p:cNvPr>
          <p:cNvSpPr txBox="1"/>
          <p:nvPr/>
        </p:nvSpPr>
        <p:spPr>
          <a:xfrm>
            <a:off x="834255" y="12953358"/>
            <a:ext cx="3699731" cy="507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sp>
        <p:nvSpPr>
          <p:cNvPr id="2" name="Sub-clause 9.2">
            <a:extLst>
              <a:ext uri="{FF2B5EF4-FFF2-40B4-BE49-F238E27FC236}">
                <a16:creationId xmlns:a16="http://schemas.microsoft.com/office/drawing/2014/main" id="{96FD1B0D-2D01-4B7E-186E-3096571E0600}"/>
              </a:ext>
            </a:extLst>
          </p:cNvPr>
          <p:cNvSpPr txBox="1"/>
          <p:nvPr/>
        </p:nvSpPr>
        <p:spPr>
          <a:xfrm>
            <a:off x="1339827" y="8303690"/>
            <a:ext cx="7110965" cy="7846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363220">
              <a:lnSpc>
                <a:spcPct val="70000"/>
              </a:lnSpc>
              <a:defRPr sz="4400" b="1" cap="all" spc="-176">
                <a:solidFill>
                  <a:srgbClr val="F0916D"/>
                </a:solidFill>
                <a:latin typeface="+mn-lt"/>
                <a:ea typeface="+mn-ea"/>
                <a:cs typeface="+mn-cs"/>
                <a:sym typeface="Montserrat-Bold"/>
              </a:defRPr>
            </a:lvl1pPr>
          </a:lstStyle>
          <a:p>
            <a:r>
              <a:rPr dirty="0"/>
              <a:t>Sub-clause 9.2</a:t>
            </a:r>
          </a:p>
        </p:txBody>
      </p:sp>
      <p:sp>
        <p:nvSpPr>
          <p:cNvPr id="4" name="Line">
            <a:extLst>
              <a:ext uri="{FF2B5EF4-FFF2-40B4-BE49-F238E27FC236}">
                <a16:creationId xmlns:a16="http://schemas.microsoft.com/office/drawing/2014/main" id="{B1C062CD-2A16-A01C-288A-8DEA29FDAB0B}"/>
              </a:ext>
            </a:extLst>
          </p:cNvPr>
          <p:cNvSpPr/>
          <p:nvPr/>
        </p:nvSpPr>
        <p:spPr>
          <a:xfrm>
            <a:off x="1339827" y="9232416"/>
            <a:ext cx="4806074" cy="1"/>
          </a:xfrm>
          <a:prstGeom prst="line">
            <a:avLst/>
          </a:prstGeom>
          <a:ln w="127000">
            <a:solidFill>
              <a:srgbClr val="F0916D"/>
            </a:solidFill>
            <a:miter lim="400000"/>
          </a:ln>
        </p:spPr>
        <p:txBody>
          <a:bodyPr lIns="50800" tIns="50800" rIns="50800" bIns="50800" anchor="ctr"/>
          <a:lstStyle/>
          <a:p>
            <a:endParaRPr/>
          </a:p>
        </p:txBody>
      </p:sp>
      <p:sp>
        <p:nvSpPr>
          <p:cNvPr id="5" name="The title of the clause has been amended from ‘Suicide’ to ‘Self-harm and Suicide’…">
            <a:extLst>
              <a:ext uri="{FF2B5EF4-FFF2-40B4-BE49-F238E27FC236}">
                <a16:creationId xmlns:a16="http://schemas.microsoft.com/office/drawing/2014/main" id="{E88D4A5F-B3AE-947C-FD93-26DE5DC21694}"/>
              </a:ext>
            </a:extLst>
          </p:cNvPr>
          <p:cNvSpPr/>
          <p:nvPr/>
        </p:nvSpPr>
        <p:spPr>
          <a:xfrm>
            <a:off x="777372" y="4430824"/>
            <a:ext cx="11173623" cy="1845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dirty="0"/>
              <a:t>The title of the clause has been amended from ‘Suicide’ to ‘Self-harm and Suicide’</a:t>
            </a:r>
          </a:p>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lang="en-GB" dirty="0"/>
              <a:t>Impress</a:t>
            </a:r>
            <a:r>
              <a:rPr dirty="0"/>
              <a:t> has created a new sub-clause 9.2</a:t>
            </a:r>
          </a:p>
        </p:txBody>
      </p:sp>
      <p:sp>
        <p:nvSpPr>
          <p:cNvPr id="6" name="Enter here">
            <a:extLst>
              <a:ext uri="{FF2B5EF4-FFF2-40B4-BE49-F238E27FC236}">
                <a16:creationId xmlns:a16="http://schemas.microsoft.com/office/drawing/2014/main" id="{32754E03-FBBC-1D3D-E54F-3D57D214CF9F}"/>
              </a:ext>
            </a:extLst>
          </p:cNvPr>
          <p:cNvSpPr txBox="1"/>
          <p:nvPr/>
        </p:nvSpPr>
        <p:spPr>
          <a:xfrm>
            <a:off x="1339827" y="9456202"/>
            <a:ext cx="15225811" cy="1845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371475">
              <a:lnSpc>
                <a:spcPct val="70000"/>
              </a:lnSpc>
              <a:defRPr sz="3375" b="1" spc="-135">
                <a:solidFill>
                  <a:srgbClr val="F0916D"/>
                </a:solidFill>
                <a:latin typeface="+mn-lt"/>
                <a:ea typeface="+mn-ea"/>
                <a:cs typeface="+mn-cs"/>
                <a:sym typeface="Montserrat-Bold"/>
              </a:defRPr>
            </a:lvl1pPr>
          </a:lstStyle>
          <a:p>
            <a:endParaRPr lang="en-GB" dirty="0"/>
          </a:p>
          <a:p>
            <a:r>
              <a:rPr lang="en-GB" dirty="0"/>
              <a:t>9.2	Publishers must signpost sources of support when reporting on self-harm and suicide.</a:t>
            </a:r>
            <a:endParaRPr dirty="0"/>
          </a:p>
        </p:txBody>
      </p:sp>
      <p:pic>
        <p:nvPicPr>
          <p:cNvPr id="7" name="Graphic 6" descr="Questions with solid fill">
            <a:extLst>
              <a:ext uri="{FF2B5EF4-FFF2-40B4-BE49-F238E27FC236}">
                <a16:creationId xmlns:a16="http://schemas.microsoft.com/office/drawing/2014/main" id="{4AB6C180-7EB0-10F3-C4A5-88D7950F17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933210" y="3596081"/>
            <a:ext cx="6889076" cy="6889076"/>
          </a:xfrm>
          <a:prstGeom prst="rect">
            <a:avLst/>
          </a:prstGeom>
        </p:spPr>
      </p:pic>
    </p:spTree>
    <p:extLst>
      <p:ext uri="{BB962C8B-B14F-4D97-AF65-F5344CB8AC3E}">
        <p14:creationId xmlns:p14="http://schemas.microsoft.com/office/powerpoint/2010/main" val="13705881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lause 6 – Justice"/>
          <p:cNvSpPr txBox="1"/>
          <p:nvPr/>
        </p:nvSpPr>
        <p:spPr>
          <a:xfrm>
            <a:off x="777372" y="1929565"/>
            <a:ext cx="15778472" cy="14045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92500"/>
          </a:bodyPr>
          <a:lstStyle/>
          <a:p>
            <a:pPr algn="l" defTabSz="233679">
              <a:lnSpc>
                <a:spcPct val="70000"/>
              </a:lnSpc>
              <a:defRPr sz="8640" b="1" cap="all" spc="-345">
                <a:solidFill>
                  <a:srgbClr val="F0916D"/>
                </a:solidFill>
                <a:latin typeface="+mn-lt"/>
                <a:ea typeface="+mn-ea"/>
                <a:cs typeface="+mn-cs"/>
                <a:sym typeface="Montserrat-Bold"/>
              </a:defRPr>
            </a:pPr>
            <a:r>
              <a:rPr dirty="0"/>
              <a:t>Clause </a:t>
            </a:r>
            <a:r>
              <a:rPr lang="en-GB" dirty="0"/>
              <a:t>10</a:t>
            </a:r>
            <a:r>
              <a:rPr dirty="0"/>
              <a:t> </a:t>
            </a:r>
            <a:r>
              <a:rPr dirty="0">
                <a:solidFill>
                  <a:schemeClr val="accent1">
                    <a:hueOff val="14400000"/>
                    <a:lumOff val="-44529"/>
                  </a:schemeClr>
                </a:solidFill>
              </a:rPr>
              <a:t>– </a:t>
            </a:r>
            <a:r>
              <a:rPr lang="en-GB" dirty="0">
                <a:solidFill>
                  <a:schemeClr val="accent1">
                    <a:hueOff val="14400000"/>
                    <a:lumOff val="-44529"/>
                  </a:schemeClr>
                </a:solidFill>
              </a:rPr>
              <a:t>Transparency </a:t>
            </a:r>
            <a:endParaRPr dirty="0">
              <a:solidFill>
                <a:schemeClr val="accent1">
                  <a:hueOff val="14400000"/>
                  <a:lumOff val="-44529"/>
                </a:schemeClr>
              </a:solidFill>
            </a:endParaRPr>
          </a:p>
        </p:txBody>
      </p:sp>
      <p:sp>
        <p:nvSpPr>
          <p:cNvPr id="280" name="Text"/>
          <p:cNvSpPr txBox="1"/>
          <p:nvPr/>
        </p:nvSpPr>
        <p:spPr>
          <a:xfrm>
            <a:off x="23213262" y="12282927"/>
            <a:ext cx="1170738" cy="1433073"/>
          </a:xfrm>
          <a:prstGeom prst="rect">
            <a:avLst/>
          </a:prstGeom>
          <a:solidFill>
            <a:schemeClr val="accent4">
              <a:lumOff val="21880"/>
            </a:schemeClr>
          </a:solidFill>
          <a:ln w="63500">
            <a:solidFill>
              <a:srgbClr val="F0916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ts val="700"/>
              </a:lnSpc>
              <a:defRPr sz="2300" b="1">
                <a:solidFill>
                  <a:srgbClr val="F0916D"/>
                </a:solidFill>
                <a:latin typeface="+mn-lt"/>
                <a:ea typeface="+mn-ea"/>
                <a:cs typeface="+mn-cs"/>
                <a:sym typeface="Montserrat-Bold"/>
              </a:defRPr>
            </a:pPr>
            <a:endParaRPr/>
          </a:p>
          <a:p>
            <a:pPr>
              <a:lnSpc>
                <a:spcPts val="4600"/>
              </a:lnSpc>
              <a:defRPr sz="4000" b="1">
                <a:solidFill>
                  <a:srgbClr val="F0916D"/>
                </a:solidFill>
                <a:latin typeface="+mn-lt"/>
                <a:ea typeface="+mn-ea"/>
                <a:cs typeface="+mn-cs"/>
                <a:sym typeface="Montserrat-Bold"/>
              </a:defRPr>
            </a:pPr>
            <a:fld id="{86CB4B4D-7CA3-9044-876B-883B54F8677D}" type="slidenum">
              <a:rPr sz="3400"/>
              <a:t>18</a:t>
            </a:fld>
            <a:br/>
            <a:endParaRPr/>
          </a:p>
        </p:txBody>
      </p:sp>
      <p:sp>
        <p:nvSpPr>
          <p:cNvPr id="282" name="The code"/>
          <p:cNvSpPr txBox="1"/>
          <p:nvPr/>
        </p:nvSpPr>
        <p:spPr>
          <a:xfrm>
            <a:off x="777372" y="1144345"/>
            <a:ext cx="11658240" cy="646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233679">
              <a:lnSpc>
                <a:spcPct val="70000"/>
              </a:lnSpc>
              <a:defRPr sz="4040" cap="all" spc="-161">
                <a:solidFill>
                  <a:srgbClr val="000000"/>
                </a:solidFill>
                <a:latin typeface="Montserrat-Regular"/>
                <a:ea typeface="Montserrat-Regular"/>
                <a:cs typeface="Montserrat-Regular"/>
                <a:sym typeface="Montserrat-Regular"/>
              </a:defRPr>
            </a:lvl1pPr>
          </a:lstStyle>
          <a:p>
            <a:r>
              <a:t>The code</a:t>
            </a:r>
          </a:p>
        </p:txBody>
      </p:sp>
      <p:pic>
        <p:nvPicPr>
          <p:cNvPr id="9" name="Image" descr="Image">
            <a:hlinkClick r:id="rId3"/>
            <a:extLst>
              <a:ext uri="{FF2B5EF4-FFF2-40B4-BE49-F238E27FC236}">
                <a16:creationId xmlns:a16="http://schemas.microsoft.com/office/drawing/2014/main" id="{C23FE9D7-F88B-40CD-BD7C-BF1B625FEF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45353" y="927318"/>
            <a:ext cx="1390518" cy="784603"/>
          </a:xfrm>
          <a:prstGeom prst="rect">
            <a:avLst/>
          </a:prstGeom>
          <a:ln w="12700">
            <a:miter lim="400000"/>
          </a:ln>
        </p:spPr>
      </p:pic>
      <p:sp>
        <p:nvSpPr>
          <p:cNvPr id="10" name="FOLLOW US @impressreg">
            <a:hlinkClick r:id="rId5"/>
            <a:extLst>
              <a:ext uri="{FF2B5EF4-FFF2-40B4-BE49-F238E27FC236}">
                <a16:creationId xmlns:a16="http://schemas.microsoft.com/office/drawing/2014/main" id="{8E7E7047-96A9-446C-8D14-37B1DAA41203}"/>
              </a:ext>
            </a:extLst>
          </p:cNvPr>
          <p:cNvSpPr txBox="1"/>
          <p:nvPr/>
        </p:nvSpPr>
        <p:spPr>
          <a:xfrm>
            <a:off x="16565638" y="1065629"/>
            <a:ext cx="4384854"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r">
              <a:lnSpc>
                <a:spcPct val="120000"/>
              </a:lnSpc>
              <a:defRPr sz="2400" b="1" cap="all">
                <a:solidFill>
                  <a:srgbClr val="000000"/>
                </a:solidFill>
                <a:latin typeface="+mn-lt"/>
                <a:ea typeface="+mn-ea"/>
                <a:cs typeface="+mn-cs"/>
                <a:sym typeface="Montserrat-Bold"/>
              </a:defRPr>
            </a:pPr>
            <a:r>
              <a:rPr b="0" dirty="0">
                <a:latin typeface="Montserrat-Regular"/>
                <a:ea typeface="Montserrat-Regular"/>
                <a:cs typeface="Montserrat-Regular"/>
                <a:sym typeface="Montserrat-Regular"/>
              </a:rPr>
              <a:t>FOLLOW US</a:t>
            </a:r>
            <a:r>
              <a:rPr dirty="0"/>
              <a:t> </a:t>
            </a:r>
            <a:r>
              <a:rPr u="sng" baseline="12500" dirty="0"/>
              <a:t>@</a:t>
            </a:r>
            <a:r>
              <a:rPr u="sng" dirty="0"/>
              <a:t>impressreg</a:t>
            </a:r>
          </a:p>
        </p:txBody>
      </p:sp>
      <p:pic>
        <p:nvPicPr>
          <p:cNvPr id="11" name="Image" descr="Image">
            <a:extLst>
              <a:ext uri="{FF2B5EF4-FFF2-40B4-BE49-F238E27FC236}">
                <a16:creationId xmlns:a16="http://schemas.microsoft.com/office/drawing/2014/main" id="{7841B244-54FE-477B-A1CF-A4481229750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104518" y="1142733"/>
            <a:ext cx="454976" cy="369968"/>
          </a:xfrm>
          <a:prstGeom prst="rect">
            <a:avLst/>
          </a:prstGeom>
          <a:ln w="12700">
            <a:miter lim="400000"/>
          </a:ln>
        </p:spPr>
      </p:pic>
      <p:sp>
        <p:nvSpPr>
          <p:cNvPr id="12" name="WWW.IMPRESS.PRESS">
            <a:extLst>
              <a:ext uri="{FF2B5EF4-FFF2-40B4-BE49-F238E27FC236}">
                <a16:creationId xmlns:a16="http://schemas.microsoft.com/office/drawing/2014/main" id="{B3C2E84F-88B8-4A3C-92DC-3FBC66032082}"/>
              </a:ext>
            </a:extLst>
          </p:cNvPr>
          <p:cNvSpPr txBox="1"/>
          <p:nvPr/>
        </p:nvSpPr>
        <p:spPr>
          <a:xfrm>
            <a:off x="834255" y="12953358"/>
            <a:ext cx="3699731" cy="507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20000"/>
              </a:lnSpc>
              <a:defRPr sz="2400" cap="all">
                <a:solidFill>
                  <a:schemeClr val="accent4">
                    <a:lumOff val="21880"/>
                  </a:schemeClr>
                </a:solidFill>
                <a:latin typeface="Montserrat-Regular"/>
                <a:ea typeface="Montserrat-Regular"/>
                <a:cs typeface="Montserrat-Regular"/>
                <a:sym typeface="Montserrat-Regular"/>
              </a:defRPr>
            </a:lvl1pPr>
          </a:lstStyle>
          <a:p>
            <a:r>
              <a:rPr dirty="0">
                <a:solidFill>
                  <a:schemeClr val="accent2"/>
                </a:solidFill>
                <a:hlinkClick r:id="rId7">
                  <a:extLst>
                    <a:ext uri="{A12FA001-AC4F-418D-AE19-62706E023703}">
                      <ahyp:hlinkClr xmlns:ahyp="http://schemas.microsoft.com/office/drawing/2018/hyperlinkcolor" val="tx"/>
                    </a:ext>
                  </a:extLst>
                </a:hlinkClick>
              </a:rPr>
              <a:t>WWW.</a:t>
            </a:r>
            <a:r>
              <a:rPr lang="en-GB" dirty="0">
                <a:solidFill>
                  <a:schemeClr val="accent2"/>
                </a:solidFill>
                <a:hlinkClick r:id="rId7">
                  <a:extLst>
                    <a:ext uri="{A12FA001-AC4F-418D-AE19-62706E023703}">
                      <ahyp:hlinkClr xmlns:ahyp="http://schemas.microsoft.com/office/drawing/2018/hyperlinkcolor" val="tx"/>
                    </a:ext>
                  </a:extLst>
                </a:hlinkClick>
              </a:rPr>
              <a:t>Impress</a:t>
            </a:r>
            <a:r>
              <a:rPr dirty="0">
                <a:solidFill>
                  <a:schemeClr val="accent2"/>
                </a:solidFill>
                <a:hlinkClick r:id="rId7">
                  <a:extLst>
                    <a:ext uri="{A12FA001-AC4F-418D-AE19-62706E023703}">
                      <ahyp:hlinkClr xmlns:ahyp="http://schemas.microsoft.com/office/drawing/2018/hyperlinkcolor" val="tx"/>
                    </a:ext>
                  </a:extLst>
                </a:hlinkClick>
              </a:rPr>
              <a:t>.PRESS</a:t>
            </a:r>
            <a:endParaRPr dirty="0">
              <a:solidFill>
                <a:schemeClr val="accent2"/>
              </a:solidFill>
            </a:endParaRPr>
          </a:p>
        </p:txBody>
      </p:sp>
      <p:pic>
        <p:nvPicPr>
          <p:cNvPr id="3" name="Graphic 2" descr="Magnifying glass with solid fill">
            <a:extLst>
              <a:ext uri="{FF2B5EF4-FFF2-40B4-BE49-F238E27FC236}">
                <a16:creationId xmlns:a16="http://schemas.microsoft.com/office/drawing/2014/main" id="{50881EEE-861A-2A21-A9B5-5F6F7CF1939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374948" y="4502281"/>
            <a:ext cx="4575544" cy="4575544"/>
          </a:xfrm>
          <a:prstGeom prst="rect">
            <a:avLst/>
          </a:prstGeom>
        </p:spPr>
      </p:pic>
      <p:sp>
        <p:nvSpPr>
          <p:cNvPr id="5" name="IMPRESS has created a new sub-clause 10.5 (shown below) which addresses the use of artificial intelligence (AI)">
            <a:extLst>
              <a:ext uri="{FF2B5EF4-FFF2-40B4-BE49-F238E27FC236}">
                <a16:creationId xmlns:a16="http://schemas.microsoft.com/office/drawing/2014/main" id="{0CD0B9DD-8C0C-4125-2872-C95A68C32819}"/>
              </a:ext>
            </a:extLst>
          </p:cNvPr>
          <p:cNvSpPr/>
          <p:nvPr/>
        </p:nvSpPr>
        <p:spPr>
          <a:xfrm>
            <a:off x="834256" y="4570228"/>
            <a:ext cx="14434098" cy="1483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marL="584200" indent="-584200" algn="l" defTabSz="457200">
              <a:lnSpc>
                <a:spcPct val="110000"/>
              </a:lnSpc>
              <a:spcBef>
                <a:spcPts val="3000"/>
              </a:spcBef>
              <a:buClr>
                <a:srgbClr val="F0916D"/>
              </a:buClr>
              <a:buSzPct val="197000"/>
              <a:buChar char="-"/>
              <a:defRPr sz="4000">
                <a:solidFill>
                  <a:schemeClr val="accent1">
                    <a:hueOff val="14400000"/>
                    <a:lumOff val="-44529"/>
                  </a:schemeClr>
                </a:solidFill>
                <a:latin typeface="Calibri"/>
                <a:ea typeface="Calibri"/>
                <a:cs typeface="Calibri"/>
                <a:sym typeface="Calibri"/>
              </a:defRPr>
            </a:pPr>
            <a:r>
              <a:rPr lang="en-GB" dirty="0"/>
              <a:t>Impress</a:t>
            </a:r>
            <a:r>
              <a:rPr dirty="0"/>
              <a:t> has created a new sub-clause 10.5 </a:t>
            </a:r>
            <a:r>
              <a:rPr b="1" i="1" dirty="0">
                <a:solidFill>
                  <a:srgbClr val="FF8C64"/>
                </a:solidFill>
              </a:rPr>
              <a:t>(shown below) </a:t>
            </a:r>
            <a:r>
              <a:rPr dirty="0"/>
              <a:t>which addresses the use of artificial intelligence (AI)</a:t>
            </a:r>
          </a:p>
        </p:txBody>
      </p:sp>
      <p:sp>
        <p:nvSpPr>
          <p:cNvPr id="6" name="Enter here">
            <a:extLst>
              <a:ext uri="{FF2B5EF4-FFF2-40B4-BE49-F238E27FC236}">
                <a16:creationId xmlns:a16="http://schemas.microsoft.com/office/drawing/2014/main" id="{8AE1C3F7-31E9-261B-64ED-7CC39A77B657}"/>
              </a:ext>
            </a:extLst>
          </p:cNvPr>
          <p:cNvSpPr txBox="1"/>
          <p:nvPr/>
        </p:nvSpPr>
        <p:spPr>
          <a:xfrm>
            <a:off x="1398797" y="9796318"/>
            <a:ext cx="21586405" cy="6190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Autofit/>
          </a:bodyPr>
          <a:lstStyle>
            <a:lvl1pPr algn="l" defTabSz="371475">
              <a:lnSpc>
                <a:spcPct val="70000"/>
              </a:lnSpc>
              <a:defRPr sz="3375" b="1" spc="-135">
                <a:solidFill>
                  <a:srgbClr val="F0916D"/>
                </a:solidFill>
                <a:latin typeface="+mn-lt"/>
                <a:ea typeface="+mn-ea"/>
                <a:cs typeface="+mn-cs"/>
                <a:sym typeface="Montserrat-Bold"/>
              </a:defRPr>
            </a:lvl1pPr>
          </a:lstStyle>
          <a:p>
            <a:r>
              <a:rPr lang="en-GB" sz="3380" dirty="0"/>
              <a:t>10.5	Publishers must ensure human editorial oversight and clear labelling of AI-generated content.</a:t>
            </a:r>
            <a:endParaRPr sz="3380" dirty="0"/>
          </a:p>
        </p:txBody>
      </p:sp>
      <p:sp>
        <p:nvSpPr>
          <p:cNvPr id="7" name="Line">
            <a:extLst>
              <a:ext uri="{FF2B5EF4-FFF2-40B4-BE49-F238E27FC236}">
                <a16:creationId xmlns:a16="http://schemas.microsoft.com/office/drawing/2014/main" id="{5264F0EB-040F-C9DF-4BE6-F190D8ACE535}"/>
              </a:ext>
            </a:extLst>
          </p:cNvPr>
          <p:cNvSpPr/>
          <p:nvPr/>
        </p:nvSpPr>
        <p:spPr>
          <a:xfrm>
            <a:off x="1398797" y="9335035"/>
            <a:ext cx="4806074" cy="1"/>
          </a:xfrm>
          <a:prstGeom prst="line">
            <a:avLst/>
          </a:prstGeom>
          <a:ln w="127000">
            <a:solidFill>
              <a:srgbClr val="F0916D"/>
            </a:solidFill>
            <a:miter lim="400000"/>
          </a:ln>
        </p:spPr>
        <p:txBody>
          <a:bodyPr lIns="50800" tIns="50800" rIns="50800" bIns="50800" anchor="ctr"/>
          <a:lstStyle/>
          <a:p>
            <a:endParaRPr/>
          </a:p>
        </p:txBody>
      </p:sp>
      <p:sp>
        <p:nvSpPr>
          <p:cNvPr id="8" name="Sub-clause 10.5">
            <a:extLst>
              <a:ext uri="{FF2B5EF4-FFF2-40B4-BE49-F238E27FC236}">
                <a16:creationId xmlns:a16="http://schemas.microsoft.com/office/drawing/2014/main" id="{C713B2FF-EA33-07AF-8D61-62270B90753D}"/>
              </a:ext>
            </a:extLst>
          </p:cNvPr>
          <p:cNvSpPr txBox="1"/>
          <p:nvPr/>
        </p:nvSpPr>
        <p:spPr>
          <a:xfrm>
            <a:off x="1398797" y="8293202"/>
            <a:ext cx="7110965" cy="7846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363220">
              <a:lnSpc>
                <a:spcPct val="70000"/>
              </a:lnSpc>
              <a:defRPr sz="4400" b="1" cap="all" spc="-176">
                <a:solidFill>
                  <a:srgbClr val="F0916D"/>
                </a:solidFill>
                <a:latin typeface="+mn-lt"/>
                <a:ea typeface="+mn-ea"/>
                <a:cs typeface="+mn-cs"/>
                <a:sym typeface="Montserrat-Bold"/>
              </a:defRPr>
            </a:lvl1pPr>
          </a:lstStyle>
          <a:p>
            <a:r>
              <a:rPr dirty="0"/>
              <a:t>Sub-clause 10.5</a:t>
            </a:r>
          </a:p>
        </p:txBody>
      </p:sp>
    </p:spTree>
    <p:extLst>
      <p:ext uri="{BB962C8B-B14F-4D97-AF65-F5344CB8AC3E}">
        <p14:creationId xmlns:p14="http://schemas.microsoft.com/office/powerpoint/2010/main" val="2848469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theme/theme1.xml><?xml version="1.0" encoding="utf-8"?>
<a:theme xmlns:a="http://schemas.openxmlformats.org/drawingml/2006/main" name="25_BoldColor_ISO">
  <a:themeElements>
    <a:clrScheme name="25_BoldColor_ISO">
      <a:dk1>
        <a:srgbClr val="385577"/>
      </a:dk1>
      <a:lt1>
        <a:srgbClr val="00BFF3"/>
      </a:lt1>
      <a:dk2>
        <a:srgbClr val="5E5E5E"/>
      </a:dk2>
      <a:lt2>
        <a:srgbClr val="D6D5D5"/>
      </a:lt2>
      <a:accent1>
        <a:srgbClr val="D3D3D3"/>
      </a:accent1>
      <a:accent2>
        <a:srgbClr val="F3F3F3"/>
      </a:accent2>
      <a:accent3>
        <a:srgbClr val="DCDCDC"/>
      </a:accent3>
      <a:accent4>
        <a:srgbClr val="C7C7C7"/>
      </a:accent4>
      <a:accent5>
        <a:srgbClr val="B0B0B0"/>
      </a:accent5>
      <a:accent6>
        <a:srgbClr val="989898"/>
      </a:accent6>
      <a:hlink>
        <a:srgbClr val="0000FF"/>
      </a:hlink>
      <a:folHlink>
        <a:srgbClr val="FF00FF"/>
      </a:folHlink>
    </a:clrScheme>
    <a:fontScheme name="25_BoldColor_ISO">
      <a:majorFont>
        <a:latin typeface="Montserrat-Bold"/>
        <a:ea typeface="Montserrat-Bold"/>
        <a:cs typeface="Montserrat-Bold"/>
      </a:majorFont>
      <a:minorFont>
        <a:latin typeface="Montserrat-Bold"/>
        <a:ea typeface="Montserrat-Bold"/>
        <a:cs typeface="Montserrat-Bold"/>
      </a:minorFont>
    </a:fontScheme>
    <a:fmtScheme name="25_BoldColor_ISO">
      <a:fillStyleLst>
        <a:solidFill>
          <a:schemeClr val="phClr"/>
        </a:solidFill>
        <a:solidFill>
          <a:schemeClr val="phClr"/>
        </a:solidFill>
        <a:solidFill>
          <a:schemeClr val="phClr"/>
        </a:solidFill>
      </a:fillStyleLst>
      <a:lnStyleLst>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20000"/>
          </a:lnSpc>
          <a:spcBef>
            <a:spcPts val="0"/>
          </a:spcBef>
          <a:spcAft>
            <a:spcPts val="0"/>
          </a:spcAft>
          <a:buClrTx/>
          <a:buSzTx/>
          <a:buFontTx/>
          <a:buNone/>
          <a:tabLst/>
          <a:defRPr kumimoji="0" sz="3000" b="1" i="0" u="none" strike="noStrike" cap="all" spc="0" normalizeH="0" baseline="0">
            <a:ln>
              <a:noFill/>
            </a:ln>
            <a:solidFill>
              <a:schemeClr val="accent4">
                <a:lumOff val="21880"/>
              </a:schemeClr>
            </a:solidFill>
            <a:effectLst/>
            <a:uFillTx/>
            <a:latin typeface="+mn-lt"/>
            <a:ea typeface="+mn-ea"/>
            <a:cs typeface="+mn-cs"/>
            <a:sym typeface="Montserrat-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5_BoldColor_ISO">
  <a:themeElements>
    <a:clrScheme name="25_BoldColor_ISO">
      <a:dk1>
        <a:srgbClr val="000000"/>
      </a:dk1>
      <a:lt1>
        <a:srgbClr val="FFFFFF"/>
      </a:lt1>
      <a:dk2>
        <a:srgbClr val="5E5E5E"/>
      </a:dk2>
      <a:lt2>
        <a:srgbClr val="D6D5D5"/>
      </a:lt2>
      <a:accent1>
        <a:srgbClr val="D3D3D3"/>
      </a:accent1>
      <a:accent2>
        <a:srgbClr val="F3F3F3"/>
      </a:accent2>
      <a:accent3>
        <a:srgbClr val="DCDCDC"/>
      </a:accent3>
      <a:accent4>
        <a:srgbClr val="C7C7C7"/>
      </a:accent4>
      <a:accent5>
        <a:srgbClr val="B0B0B0"/>
      </a:accent5>
      <a:accent6>
        <a:srgbClr val="989898"/>
      </a:accent6>
      <a:hlink>
        <a:srgbClr val="0000FF"/>
      </a:hlink>
      <a:folHlink>
        <a:srgbClr val="FF00FF"/>
      </a:folHlink>
    </a:clrScheme>
    <a:fontScheme name="25_BoldColor_ISO">
      <a:majorFont>
        <a:latin typeface="Montserrat-Bold"/>
        <a:ea typeface="Montserrat-Bold"/>
        <a:cs typeface="Montserrat-Bold"/>
      </a:majorFont>
      <a:minorFont>
        <a:latin typeface="Montserrat-Bold"/>
        <a:ea typeface="Montserrat-Bold"/>
        <a:cs typeface="Montserrat-Bold"/>
      </a:minorFont>
    </a:fontScheme>
    <a:fmtScheme name="25_BoldColor_ISO">
      <a:fillStyleLst>
        <a:solidFill>
          <a:schemeClr val="phClr"/>
        </a:solidFill>
        <a:solidFill>
          <a:schemeClr val="phClr"/>
        </a:solidFill>
        <a:solidFill>
          <a:schemeClr val="phClr"/>
        </a:solidFill>
      </a:fillStyleLst>
      <a:lnStyleLst>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 w="9525" cap="flat" cmpd="sng" algn="ctr">
          <a:solidFill>
            <a:schemeClr val="phClr">
              <a:shade val="95000"/>
              <a:satMod val="104999"/>
            </a:scheme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20000"/>
          </a:lnSpc>
          <a:spcBef>
            <a:spcPts val="0"/>
          </a:spcBef>
          <a:spcAft>
            <a:spcPts val="0"/>
          </a:spcAft>
          <a:buClrTx/>
          <a:buSzTx/>
          <a:buFontTx/>
          <a:buNone/>
          <a:tabLst/>
          <a:defRPr kumimoji="0" sz="3000" b="1" i="0" u="none" strike="noStrike" cap="all" spc="0" normalizeH="0" baseline="0">
            <a:ln>
              <a:noFill/>
            </a:ln>
            <a:solidFill>
              <a:schemeClr val="accent4">
                <a:lumOff val="21880"/>
              </a:schemeClr>
            </a:solidFill>
            <a:effectLst/>
            <a:uFillTx/>
            <a:latin typeface="+mn-lt"/>
            <a:ea typeface="+mn-ea"/>
            <a:cs typeface="+mn-cs"/>
            <a:sym typeface="Montserrat-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385577"/>
            </a:solidFill>
            <a:effectLst/>
            <a:uFillTx/>
            <a:latin typeface="GT Pressura Mono"/>
            <a:ea typeface="GT Pressura Mono"/>
            <a:cs typeface="GT Pressura Mono"/>
            <a:sym typeface="GT Pressura Mo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DCBD4AA1087B4EB7E18EF77AE3FBE0" ma:contentTypeVersion="15" ma:contentTypeDescription="Create a new document." ma:contentTypeScope="" ma:versionID="be06f410d0135d5c04bc24322f707fe8">
  <xsd:schema xmlns:xsd="http://www.w3.org/2001/XMLSchema" xmlns:xs="http://www.w3.org/2001/XMLSchema" xmlns:p="http://schemas.microsoft.com/office/2006/metadata/properties" xmlns:ns2="d99bfda0-c07c-4418-a794-91c0126a6d45" xmlns:ns3="5b8d9c4e-3ca6-4f15-8d63-fdffe10c3ed1" targetNamespace="http://schemas.microsoft.com/office/2006/metadata/properties" ma:root="true" ma:fieldsID="57481371b653b60d174c23db1c8a3253" ns2:_="" ns3:_="">
    <xsd:import namespace="d99bfda0-c07c-4418-a794-91c0126a6d45"/>
    <xsd:import namespace="5b8d9c4e-3ca6-4f15-8d63-fdffe10c3ed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bfda0-c07c-4418-a794-91c0126a6d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0d66a12-3ba2-44dd-8ae7-7a7f5300223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8d9c4e-3ca6-4f15-8d63-fdffe10c3ed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b3aa17f-6919-4ee5-9a2c-24503f883bc8}" ma:internalName="TaxCatchAll" ma:showField="CatchAllData" ma:web="5b8d9c4e-3ca6-4f15-8d63-fdffe10c3ed1">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5b8d9c4e-3ca6-4f15-8d63-fdffe10c3ed1">
      <UserInfo>
        <DisplayName/>
        <AccountId xsi:nil="true"/>
        <AccountType/>
      </UserInfo>
    </SharedWithUsers>
    <lcf76f155ced4ddcb4097134ff3c332f xmlns="d99bfda0-c07c-4418-a794-91c0126a6d45">
      <Terms xmlns="http://schemas.microsoft.com/office/infopath/2007/PartnerControls"/>
    </lcf76f155ced4ddcb4097134ff3c332f>
    <TaxCatchAll xmlns="5b8d9c4e-3ca6-4f15-8d63-fdffe10c3ed1" xsi:nil="true"/>
  </documentManagement>
</p:properties>
</file>

<file path=customXml/itemProps1.xml><?xml version="1.0" encoding="utf-8"?>
<ds:datastoreItem xmlns:ds="http://schemas.openxmlformats.org/officeDocument/2006/customXml" ds:itemID="{0AA483B4-918B-4CEB-BDCD-F2F48D9D2294}"/>
</file>

<file path=customXml/itemProps2.xml><?xml version="1.0" encoding="utf-8"?>
<ds:datastoreItem xmlns:ds="http://schemas.openxmlformats.org/officeDocument/2006/customXml" ds:itemID="{7127BF1A-5F3D-42D6-A4C1-1E1A70762794}"/>
</file>

<file path=customXml/itemProps3.xml><?xml version="1.0" encoding="utf-8"?>
<ds:datastoreItem xmlns:ds="http://schemas.openxmlformats.org/officeDocument/2006/customXml" ds:itemID="{64654849-52DA-4AA8-A7FC-4F849F27BE07}"/>
</file>

<file path=docProps/app.xml><?xml version="1.0" encoding="utf-8"?>
<Properties xmlns="http://schemas.openxmlformats.org/officeDocument/2006/extended-properties" xmlns:vt="http://schemas.openxmlformats.org/officeDocument/2006/docPropsVTypes">
  <TotalTime>0</TotalTime>
  <Words>1254</Words>
  <Application>Microsoft Office PowerPoint</Application>
  <PresentationFormat>Custom</PresentationFormat>
  <Paragraphs>179</Paragraphs>
  <Slides>18</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GT Pressura Mono</vt:lpstr>
      <vt:lpstr>Helvetica Neue</vt:lpstr>
      <vt:lpstr>Montserrat-Bold</vt:lpstr>
      <vt:lpstr>Montserrat-Regular</vt:lpstr>
      <vt:lpstr>25_BoldColor_ISO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Marvel Kalukembi</dc:creator>
  <cp:lastModifiedBy>Thomas Spencer</cp:lastModifiedBy>
  <cp:revision>114</cp:revision>
  <dcterms:modified xsi:type="dcterms:W3CDTF">2024-10-31T13:02:45Z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0x010100C1DCBD4AA1087B4EB7E18EF77AE3FBE0</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